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svg" ContentType="image/svg+xml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diagrams/colors1.xml" ContentType="application/vnd.openxmlformats-officedocument.drawingml.diagramColors+xml"/>
  <Override PartName="/ppt/diagrams/colors10.xml" ContentType="application/vnd.openxmlformats-officedocument.drawingml.diagramColors+xml"/>
  <Override PartName="/ppt/diagrams/colors11.xml" ContentType="application/vnd.openxmlformats-officedocument.drawingml.diagramColors+xml"/>
  <Override PartName="/ppt/diagrams/colors12.xml" ContentType="application/vnd.openxmlformats-officedocument.drawingml.diagramColors+xml"/>
  <Override PartName="/ppt/diagrams/colors13.xml" ContentType="application/vnd.openxmlformats-officedocument.drawingml.diagramColors+xml"/>
  <Override PartName="/ppt/diagrams/colors14.xml" ContentType="application/vnd.openxmlformats-officedocument.drawingml.diagramColors+xml"/>
  <Override PartName="/ppt/diagrams/colors15.xml" ContentType="application/vnd.openxmlformats-officedocument.drawingml.diagramColors+xml"/>
  <Override PartName="/ppt/diagrams/colors16.xml" ContentType="application/vnd.openxmlformats-officedocument.drawingml.diagramColors+xml"/>
  <Override PartName="/ppt/diagrams/colors17.xml" ContentType="application/vnd.openxmlformats-officedocument.drawingml.diagramColors+xml"/>
  <Override PartName="/ppt/diagrams/colors18.xml" ContentType="application/vnd.openxmlformats-officedocument.drawingml.diagramColors+xml"/>
  <Override PartName="/ppt/diagrams/colors19.xml" ContentType="application/vnd.openxmlformats-officedocument.drawingml.diagramColors+xml"/>
  <Override PartName="/ppt/diagrams/colors2.xml" ContentType="application/vnd.openxmlformats-officedocument.drawingml.diagramColors+xml"/>
  <Override PartName="/ppt/diagrams/colors20.xml" ContentType="application/vnd.openxmlformats-officedocument.drawingml.diagramColors+xml"/>
  <Override PartName="/ppt/diagrams/colors21.xml" ContentType="application/vnd.openxmlformats-officedocument.drawingml.diagramColors+xml"/>
  <Override PartName="/ppt/diagrams/colors22.xml" ContentType="application/vnd.openxmlformats-officedocument.drawingml.diagramColors+xml"/>
  <Override PartName="/ppt/diagrams/colors23.xml" ContentType="application/vnd.openxmlformats-officedocument.drawingml.diagramColors+xml"/>
  <Override PartName="/ppt/diagrams/colors24.xml" ContentType="application/vnd.openxmlformats-officedocument.drawingml.diagramColors+xml"/>
  <Override PartName="/ppt/diagrams/colors25.xml" ContentType="application/vnd.openxmlformats-officedocument.drawingml.diagramColors+xml"/>
  <Override PartName="/ppt/diagrams/colors26.xml" ContentType="application/vnd.openxmlformats-officedocument.drawingml.diagramColors+xml"/>
  <Override PartName="/ppt/diagrams/colors27.xml" ContentType="application/vnd.openxmlformats-officedocument.drawingml.diagramColors+xml"/>
  <Override PartName="/ppt/diagrams/colors28.xml" ContentType="application/vnd.openxmlformats-officedocument.drawingml.diagramColors+xml"/>
  <Override PartName="/ppt/diagrams/colors29.xml" ContentType="application/vnd.openxmlformats-officedocument.drawingml.diagramColors+xml"/>
  <Override PartName="/ppt/diagrams/colors3.xml" ContentType="application/vnd.openxmlformats-officedocument.drawingml.diagramColors+xml"/>
  <Override PartName="/ppt/diagrams/colors30.xml" ContentType="application/vnd.openxmlformats-officedocument.drawingml.diagramColors+xml"/>
  <Override PartName="/ppt/diagrams/colors31.xml" ContentType="application/vnd.openxmlformats-officedocument.drawingml.diagramColors+xml"/>
  <Override PartName="/ppt/diagrams/colors32.xml" ContentType="application/vnd.openxmlformats-officedocument.drawingml.diagramColors+xml"/>
  <Override PartName="/ppt/diagrams/colors33.xml" ContentType="application/vnd.openxmlformats-officedocument.drawingml.diagramColors+xml"/>
  <Override PartName="/ppt/diagrams/colors34.xml" ContentType="application/vnd.openxmlformats-officedocument.drawingml.diagramColors+xml"/>
  <Override PartName="/ppt/diagrams/colors35.xml" ContentType="application/vnd.openxmlformats-officedocument.drawingml.diagramColors+xml"/>
  <Override PartName="/ppt/diagrams/colors36.xml" ContentType="application/vnd.openxmlformats-officedocument.drawingml.diagramColors+xml"/>
  <Override PartName="/ppt/diagrams/colors37.xml" ContentType="application/vnd.openxmlformats-officedocument.drawingml.diagramColors+xml"/>
  <Override PartName="/ppt/diagrams/colors38.xml" ContentType="application/vnd.openxmlformats-officedocument.drawingml.diagramColors+xml"/>
  <Override PartName="/ppt/diagrams/colors39.xml" ContentType="application/vnd.openxmlformats-officedocument.drawingml.diagramColors+xml"/>
  <Override PartName="/ppt/diagrams/colors4.xml" ContentType="application/vnd.openxmlformats-officedocument.drawingml.diagramColors+xml"/>
  <Override PartName="/ppt/diagrams/colors40.xml" ContentType="application/vnd.openxmlformats-officedocument.drawingml.diagramColors+xml"/>
  <Override PartName="/ppt/diagrams/colors41.xml" ContentType="application/vnd.openxmlformats-officedocument.drawingml.diagramColors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diagrams/colors7.xml" ContentType="application/vnd.openxmlformats-officedocument.drawingml.diagramColors+xml"/>
  <Override PartName="/ppt/diagrams/colors8.xml" ContentType="application/vnd.openxmlformats-officedocument.drawingml.diagramColors+xml"/>
  <Override PartName="/ppt/diagrams/colors9.xml" ContentType="application/vnd.openxmlformats-officedocument.drawingml.diagramColors+xml"/>
  <Override PartName="/ppt/diagrams/data1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  <Override PartName="/ppt/diagrams/data12.xml" ContentType="application/vnd.openxmlformats-officedocument.drawingml.diagramData+xml"/>
  <Override PartName="/ppt/diagrams/data13.xml" ContentType="application/vnd.openxmlformats-officedocument.drawingml.diagramData+xml"/>
  <Override PartName="/ppt/diagrams/data14.xml" ContentType="application/vnd.openxmlformats-officedocument.drawingml.diagramData+xml"/>
  <Override PartName="/ppt/diagrams/data15.xml" ContentType="application/vnd.openxmlformats-officedocument.drawingml.diagramData+xml"/>
  <Override PartName="/ppt/diagrams/data16.xml" ContentType="application/vnd.openxmlformats-officedocument.drawingml.diagramData+xml"/>
  <Override PartName="/ppt/diagrams/data17.xml" ContentType="application/vnd.openxmlformats-officedocument.drawingml.diagramData+xml"/>
  <Override PartName="/ppt/diagrams/data18.xml" ContentType="application/vnd.openxmlformats-officedocument.drawingml.diagramData+xml"/>
  <Override PartName="/ppt/diagrams/data19.xml" ContentType="application/vnd.openxmlformats-officedocument.drawingml.diagramData+xml"/>
  <Override PartName="/ppt/diagrams/data2.xml" ContentType="application/vnd.openxmlformats-officedocument.drawingml.diagramData+xml"/>
  <Override PartName="/ppt/diagrams/data20.xml" ContentType="application/vnd.openxmlformats-officedocument.drawingml.diagramData+xml"/>
  <Override PartName="/ppt/diagrams/data21.xml" ContentType="application/vnd.openxmlformats-officedocument.drawingml.diagramData+xml"/>
  <Override PartName="/ppt/diagrams/data22.xml" ContentType="application/vnd.openxmlformats-officedocument.drawingml.diagramData+xml"/>
  <Override PartName="/ppt/diagrams/data23.xml" ContentType="application/vnd.openxmlformats-officedocument.drawingml.diagramData+xml"/>
  <Override PartName="/ppt/diagrams/data24.xml" ContentType="application/vnd.openxmlformats-officedocument.drawingml.diagramData+xml"/>
  <Override PartName="/ppt/diagrams/data25.xml" ContentType="application/vnd.openxmlformats-officedocument.drawingml.diagramData+xml"/>
  <Override PartName="/ppt/diagrams/data26.xml" ContentType="application/vnd.openxmlformats-officedocument.drawingml.diagramData+xml"/>
  <Override PartName="/ppt/diagrams/data27.xml" ContentType="application/vnd.openxmlformats-officedocument.drawingml.diagramData+xml"/>
  <Override PartName="/ppt/diagrams/data28.xml" ContentType="application/vnd.openxmlformats-officedocument.drawingml.diagramData+xml"/>
  <Override PartName="/ppt/diagrams/data29.xml" ContentType="application/vnd.openxmlformats-officedocument.drawingml.diagramData+xml"/>
  <Override PartName="/ppt/diagrams/data3.xml" ContentType="application/vnd.openxmlformats-officedocument.drawingml.diagramData+xml"/>
  <Override PartName="/ppt/diagrams/data30.xml" ContentType="application/vnd.openxmlformats-officedocument.drawingml.diagramData+xml"/>
  <Override PartName="/ppt/diagrams/data31.xml" ContentType="application/vnd.openxmlformats-officedocument.drawingml.diagramData+xml"/>
  <Override PartName="/ppt/diagrams/data32.xml" ContentType="application/vnd.openxmlformats-officedocument.drawingml.diagramData+xml"/>
  <Override PartName="/ppt/diagrams/data33.xml" ContentType="application/vnd.openxmlformats-officedocument.drawingml.diagramData+xml"/>
  <Override PartName="/ppt/diagrams/data34.xml" ContentType="application/vnd.openxmlformats-officedocument.drawingml.diagramData+xml"/>
  <Override PartName="/ppt/diagrams/data35.xml" ContentType="application/vnd.openxmlformats-officedocument.drawingml.diagramData+xml"/>
  <Override PartName="/ppt/diagrams/data36.xml" ContentType="application/vnd.openxmlformats-officedocument.drawingml.diagramData+xml"/>
  <Override PartName="/ppt/diagrams/data37.xml" ContentType="application/vnd.openxmlformats-officedocument.drawingml.diagramData+xml"/>
  <Override PartName="/ppt/diagrams/data38.xml" ContentType="application/vnd.openxmlformats-officedocument.drawingml.diagramData+xml"/>
  <Override PartName="/ppt/diagrams/data39.xml" ContentType="application/vnd.openxmlformats-officedocument.drawingml.diagramData+xml"/>
  <Override PartName="/ppt/diagrams/data4.xml" ContentType="application/vnd.openxmlformats-officedocument.drawingml.diagramData+xml"/>
  <Override PartName="/ppt/diagrams/data40.xml" ContentType="application/vnd.openxmlformats-officedocument.drawingml.diagramData+xml"/>
  <Override PartName="/ppt/diagrams/data41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rawing1.xml" ContentType="application/vnd.ms-office.drawingml.diagramDrawing+xml"/>
  <Override PartName="/ppt/diagrams/drawing10.xml" ContentType="application/vnd.ms-office.drawingml.diagramDrawing+xml"/>
  <Override PartName="/ppt/diagrams/drawing11.xml" ContentType="application/vnd.ms-office.drawingml.diagramDrawing+xml"/>
  <Override PartName="/ppt/diagrams/drawing12.xml" ContentType="application/vnd.ms-office.drawingml.diagramDrawing+xml"/>
  <Override PartName="/ppt/diagrams/drawing13.xml" ContentType="application/vnd.ms-office.drawingml.diagramDrawing+xml"/>
  <Override PartName="/ppt/diagrams/drawing14.xml" ContentType="application/vnd.ms-office.drawingml.diagramDrawing+xml"/>
  <Override PartName="/ppt/diagrams/drawing15.xml" ContentType="application/vnd.ms-office.drawingml.diagramDrawing+xml"/>
  <Override PartName="/ppt/diagrams/drawing16.xml" ContentType="application/vnd.ms-office.drawingml.diagramDrawing+xml"/>
  <Override PartName="/ppt/diagrams/drawing17.xml" ContentType="application/vnd.ms-office.drawingml.diagramDrawing+xml"/>
  <Override PartName="/ppt/diagrams/drawing18.xml" ContentType="application/vnd.ms-office.drawingml.diagramDrawing+xml"/>
  <Override PartName="/ppt/diagrams/drawing19.xml" ContentType="application/vnd.ms-office.drawingml.diagramDrawing+xml"/>
  <Override PartName="/ppt/diagrams/drawing2.xml" ContentType="application/vnd.ms-office.drawingml.diagramDrawing+xml"/>
  <Override PartName="/ppt/diagrams/drawing20.xml" ContentType="application/vnd.ms-office.drawingml.diagramDrawing+xml"/>
  <Override PartName="/ppt/diagrams/drawing21.xml" ContentType="application/vnd.ms-office.drawingml.diagramDrawing+xml"/>
  <Override PartName="/ppt/diagrams/drawing22.xml" ContentType="application/vnd.ms-office.drawingml.diagramDrawing+xml"/>
  <Override PartName="/ppt/diagrams/drawing23.xml" ContentType="application/vnd.ms-office.drawingml.diagramDrawing+xml"/>
  <Override PartName="/ppt/diagrams/drawing24.xml" ContentType="application/vnd.ms-office.drawingml.diagramDrawing+xml"/>
  <Override PartName="/ppt/diagrams/drawing25.xml" ContentType="application/vnd.ms-office.drawingml.diagramDrawing+xml"/>
  <Override PartName="/ppt/diagrams/drawing26.xml" ContentType="application/vnd.ms-office.drawingml.diagramDrawing+xml"/>
  <Override PartName="/ppt/diagrams/drawing27.xml" ContentType="application/vnd.ms-office.drawingml.diagramDrawing+xml"/>
  <Override PartName="/ppt/diagrams/drawing28.xml" ContentType="application/vnd.ms-office.drawingml.diagramDrawing+xml"/>
  <Override PartName="/ppt/diagrams/drawing29.xml" ContentType="application/vnd.ms-office.drawingml.diagramDrawing+xml"/>
  <Override PartName="/ppt/diagrams/drawing3.xml" ContentType="application/vnd.ms-office.drawingml.diagramDrawing+xml"/>
  <Override PartName="/ppt/diagrams/drawing30.xml" ContentType="application/vnd.ms-office.drawingml.diagramDrawing+xml"/>
  <Override PartName="/ppt/diagrams/drawing31.xml" ContentType="application/vnd.ms-office.drawingml.diagramDrawing+xml"/>
  <Override PartName="/ppt/diagrams/drawing32.xml" ContentType="application/vnd.ms-office.drawingml.diagramDrawing+xml"/>
  <Override PartName="/ppt/diagrams/drawing33.xml" ContentType="application/vnd.ms-office.drawingml.diagramDrawing+xml"/>
  <Override PartName="/ppt/diagrams/drawing34.xml" ContentType="application/vnd.ms-office.drawingml.diagramDrawing+xml"/>
  <Override PartName="/ppt/diagrams/drawing35.xml" ContentType="application/vnd.ms-office.drawingml.diagramDrawing+xml"/>
  <Override PartName="/ppt/diagrams/drawing36.xml" ContentType="application/vnd.ms-office.drawingml.diagramDrawing+xml"/>
  <Override PartName="/ppt/diagrams/drawing37.xml" ContentType="application/vnd.ms-office.drawingml.diagramDrawing+xml"/>
  <Override PartName="/ppt/diagrams/drawing38.xml" ContentType="application/vnd.ms-office.drawingml.diagramDrawing+xml"/>
  <Override PartName="/ppt/diagrams/drawing39.xml" ContentType="application/vnd.ms-office.drawingml.diagramDrawing+xml"/>
  <Override PartName="/ppt/diagrams/drawing4.xml" ContentType="application/vnd.ms-office.drawingml.diagramDrawing+xml"/>
  <Override PartName="/ppt/diagrams/drawing40.xml" ContentType="application/vnd.ms-office.drawingml.diagramDrawing+xml"/>
  <Override PartName="/ppt/diagrams/drawing41.xml" ContentType="application/vnd.ms-office.drawingml.diagramDrawing+xml"/>
  <Override PartName="/ppt/diagrams/drawing5.xml" ContentType="application/vnd.ms-office.drawingml.diagramDrawing+xml"/>
  <Override PartName="/ppt/diagrams/drawing6.xml" ContentType="application/vnd.ms-office.drawingml.diagramDrawing+xml"/>
  <Override PartName="/ppt/diagrams/drawing7.xml" ContentType="application/vnd.ms-office.drawingml.diagramDrawing+xml"/>
  <Override PartName="/ppt/diagrams/drawing8.xml" ContentType="application/vnd.ms-office.drawingml.diagramDrawing+xml"/>
  <Override PartName="/ppt/diagrams/drawing9.xml" ContentType="application/vnd.ms-office.drawingml.diagramDrawing+xml"/>
  <Override PartName="/ppt/diagrams/layout1.xml" ContentType="application/vnd.openxmlformats-officedocument.drawingml.diagramLayout+xml"/>
  <Override PartName="/ppt/diagrams/layout10.xml" ContentType="application/vnd.openxmlformats-officedocument.drawingml.diagramLayout+xml"/>
  <Override PartName="/ppt/diagrams/layout11.xml" ContentType="application/vnd.openxmlformats-officedocument.drawingml.diagramLayout+xml"/>
  <Override PartName="/ppt/diagrams/layout12.xml" ContentType="application/vnd.openxmlformats-officedocument.drawingml.diagramLayout+xml"/>
  <Override PartName="/ppt/diagrams/layout13.xml" ContentType="application/vnd.openxmlformats-officedocument.drawingml.diagramLayout+xml"/>
  <Override PartName="/ppt/diagrams/layout14.xml" ContentType="application/vnd.openxmlformats-officedocument.drawingml.diagramLayout+xml"/>
  <Override PartName="/ppt/diagrams/layout15.xml" ContentType="application/vnd.openxmlformats-officedocument.drawingml.diagramLayout+xml"/>
  <Override PartName="/ppt/diagrams/layout16.xml" ContentType="application/vnd.openxmlformats-officedocument.drawingml.diagramLayout+xml"/>
  <Override PartName="/ppt/diagrams/layout17.xml" ContentType="application/vnd.openxmlformats-officedocument.drawingml.diagramLayout+xml"/>
  <Override PartName="/ppt/diagrams/layout18.xml" ContentType="application/vnd.openxmlformats-officedocument.drawingml.diagramLayout+xml"/>
  <Override PartName="/ppt/diagrams/layout19.xml" ContentType="application/vnd.openxmlformats-officedocument.drawingml.diagramLayout+xml"/>
  <Override PartName="/ppt/diagrams/layout2.xml" ContentType="application/vnd.openxmlformats-officedocument.drawingml.diagramLayout+xml"/>
  <Override PartName="/ppt/diagrams/layout20.xml" ContentType="application/vnd.openxmlformats-officedocument.drawingml.diagramLayout+xml"/>
  <Override PartName="/ppt/diagrams/layout21.xml" ContentType="application/vnd.openxmlformats-officedocument.drawingml.diagramLayout+xml"/>
  <Override PartName="/ppt/diagrams/layout22.xml" ContentType="application/vnd.openxmlformats-officedocument.drawingml.diagramLayout+xml"/>
  <Override PartName="/ppt/diagrams/layout23.xml" ContentType="application/vnd.openxmlformats-officedocument.drawingml.diagramLayout+xml"/>
  <Override PartName="/ppt/diagrams/layout24.xml" ContentType="application/vnd.openxmlformats-officedocument.drawingml.diagramLayout+xml"/>
  <Override PartName="/ppt/diagrams/layout25.xml" ContentType="application/vnd.openxmlformats-officedocument.drawingml.diagramLayout+xml"/>
  <Override PartName="/ppt/diagrams/layout26.xml" ContentType="application/vnd.openxmlformats-officedocument.drawingml.diagramLayout+xml"/>
  <Override PartName="/ppt/diagrams/layout27.xml" ContentType="application/vnd.openxmlformats-officedocument.drawingml.diagramLayout+xml"/>
  <Override PartName="/ppt/diagrams/layout28.xml" ContentType="application/vnd.openxmlformats-officedocument.drawingml.diagramLayout+xml"/>
  <Override PartName="/ppt/diagrams/layout29.xml" ContentType="application/vnd.openxmlformats-officedocument.drawingml.diagramLayout+xml"/>
  <Override PartName="/ppt/diagrams/layout3.xml" ContentType="application/vnd.openxmlformats-officedocument.drawingml.diagramLayout+xml"/>
  <Override PartName="/ppt/diagrams/layout30.xml" ContentType="application/vnd.openxmlformats-officedocument.drawingml.diagramLayout+xml"/>
  <Override PartName="/ppt/diagrams/layout31.xml" ContentType="application/vnd.openxmlformats-officedocument.drawingml.diagramLayout+xml"/>
  <Override PartName="/ppt/diagrams/layout32.xml" ContentType="application/vnd.openxmlformats-officedocument.drawingml.diagramLayout+xml"/>
  <Override PartName="/ppt/diagrams/layout33.xml" ContentType="application/vnd.openxmlformats-officedocument.drawingml.diagramLayout+xml"/>
  <Override PartName="/ppt/diagrams/layout34.xml" ContentType="application/vnd.openxmlformats-officedocument.drawingml.diagramLayout+xml"/>
  <Override PartName="/ppt/diagrams/layout35.xml" ContentType="application/vnd.openxmlformats-officedocument.drawingml.diagramLayout+xml"/>
  <Override PartName="/ppt/diagrams/layout36.xml" ContentType="application/vnd.openxmlformats-officedocument.drawingml.diagramLayout+xml"/>
  <Override PartName="/ppt/diagrams/layout37.xml" ContentType="application/vnd.openxmlformats-officedocument.drawingml.diagramLayout+xml"/>
  <Override PartName="/ppt/diagrams/layout38.xml" ContentType="application/vnd.openxmlformats-officedocument.drawingml.diagramLayout+xml"/>
  <Override PartName="/ppt/diagrams/layout39.xml" ContentType="application/vnd.openxmlformats-officedocument.drawingml.diagramLayout+xml"/>
  <Override PartName="/ppt/diagrams/layout4.xml" ContentType="application/vnd.openxmlformats-officedocument.drawingml.diagramLayout+xml"/>
  <Override PartName="/ppt/diagrams/layout40.xml" ContentType="application/vnd.openxmlformats-officedocument.drawingml.diagramLayout+xml"/>
  <Override PartName="/ppt/diagrams/layout41.xml" ContentType="application/vnd.openxmlformats-officedocument.drawingml.diagramLayout+xml"/>
  <Override PartName="/ppt/diagrams/layout5.xml" ContentType="application/vnd.openxmlformats-officedocument.drawingml.diagramLayout+xml"/>
  <Override PartName="/ppt/diagrams/layout6.xml" ContentType="application/vnd.openxmlformats-officedocument.drawingml.diagramLayout+xml"/>
  <Override PartName="/ppt/diagrams/layout7.xml" ContentType="application/vnd.openxmlformats-officedocument.drawingml.diagramLayout+xml"/>
  <Override PartName="/ppt/diagrams/layout8.xml" ContentType="application/vnd.openxmlformats-officedocument.drawingml.diagramLayout+xml"/>
  <Override PartName="/ppt/diagrams/layout9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10.xml" ContentType="application/vnd.openxmlformats-officedocument.drawingml.diagramStyle+xml"/>
  <Override PartName="/ppt/diagrams/quickStyle11.xml" ContentType="application/vnd.openxmlformats-officedocument.drawingml.diagramStyle+xml"/>
  <Override PartName="/ppt/diagrams/quickStyle12.xml" ContentType="application/vnd.openxmlformats-officedocument.drawingml.diagramStyle+xml"/>
  <Override PartName="/ppt/diagrams/quickStyle13.xml" ContentType="application/vnd.openxmlformats-officedocument.drawingml.diagramStyle+xml"/>
  <Override PartName="/ppt/diagrams/quickStyle14.xml" ContentType="application/vnd.openxmlformats-officedocument.drawingml.diagramStyle+xml"/>
  <Override PartName="/ppt/diagrams/quickStyle15.xml" ContentType="application/vnd.openxmlformats-officedocument.drawingml.diagramStyle+xml"/>
  <Override PartName="/ppt/diagrams/quickStyle16.xml" ContentType="application/vnd.openxmlformats-officedocument.drawingml.diagramStyle+xml"/>
  <Override PartName="/ppt/diagrams/quickStyle17.xml" ContentType="application/vnd.openxmlformats-officedocument.drawingml.diagramStyle+xml"/>
  <Override PartName="/ppt/diagrams/quickStyle18.xml" ContentType="application/vnd.openxmlformats-officedocument.drawingml.diagramStyle+xml"/>
  <Override PartName="/ppt/diagrams/quickStyle19.xml" ContentType="application/vnd.openxmlformats-officedocument.drawingml.diagramStyle+xml"/>
  <Override PartName="/ppt/diagrams/quickStyle2.xml" ContentType="application/vnd.openxmlformats-officedocument.drawingml.diagramStyle+xml"/>
  <Override PartName="/ppt/diagrams/quickStyle20.xml" ContentType="application/vnd.openxmlformats-officedocument.drawingml.diagramStyle+xml"/>
  <Override PartName="/ppt/diagrams/quickStyle21.xml" ContentType="application/vnd.openxmlformats-officedocument.drawingml.diagramStyle+xml"/>
  <Override PartName="/ppt/diagrams/quickStyle22.xml" ContentType="application/vnd.openxmlformats-officedocument.drawingml.diagramStyle+xml"/>
  <Override PartName="/ppt/diagrams/quickStyle23.xml" ContentType="application/vnd.openxmlformats-officedocument.drawingml.diagramStyle+xml"/>
  <Override PartName="/ppt/diagrams/quickStyle24.xml" ContentType="application/vnd.openxmlformats-officedocument.drawingml.diagramStyle+xml"/>
  <Override PartName="/ppt/diagrams/quickStyle25.xml" ContentType="application/vnd.openxmlformats-officedocument.drawingml.diagramStyle+xml"/>
  <Override PartName="/ppt/diagrams/quickStyle26.xml" ContentType="application/vnd.openxmlformats-officedocument.drawingml.diagramStyle+xml"/>
  <Override PartName="/ppt/diagrams/quickStyle27.xml" ContentType="application/vnd.openxmlformats-officedocument.drawingml.diagramStyle+xml"/>
  <Override PartName="/ppt/diagrams/quickStyle28.xml" ContentType="application/vnd.openxmlformats-officedocument.drawingml.diagramStyle+xml"/>
  <Override PartName="/ppt/diagrams/quickStyle29.xml" ContentType="application/vnd.openxmlformats-officedocument.drawingml.diagramStyle+xml"/>
  <Override PartName="/ppt/diagrams/quickStyle3.xml" ContentType="application/vnd.openxmlformats-officedocument.drawingml.diagramStyle+xml"/>
  <Override PartName="/ppt/diagrams/quickStyle30.xml" ContentType="application/vnd.openxmlformats-officedocument.drawingml.diagramStyle+xml"/>
  <Override PartName="/ppt/diagrams/quickStyle31.xml" ContentType="application/vnd.openxmlformats-officedocument.drawingml.diagramStyle+xml"/>
  <Override PartName="/ppt/diagrams/quickStyle32.xml" ContentType="application/vnd.openxmlformats-officedocument.drawingml.diagramStyle+xml"/>
  <Override PartName="/ppt/diagrams/quickStyle33.xml" ContentType="application/vnd.openxmlformats-officedocument.drawingml.diagramStyle+xml"/>
  <Override PartName="/ppt/diagrams/quickStyle34.xml" ContentType="application/vnd.openxmlformats-officedocument.drawingml.diagramStyle+xml"/>
  <Override PartName="/ppt/diagrams/quickStyle35.xml" ContentType="application/vnd.openxmlformats-officedocument.drawingml.diagramStyle+xml"/>
  <Override PartName="/ppt/diagrams/quickStyle36.xml" ContentType="application/vnd.openxmlformats-officedocument.drawingml.diagramStyle+xml"/>
  <Override PartName="/ppt/diagrams/quickStyle37.xml" ContentType="application/vnd.openxmlformats-officedocument.drawingml.diagramStyle+xml"/>
  <Override PartName="/ppt/diagrams/quickStyle38.xml" ContentType="application/vnd.openxmlformats-officedocument.drawingml.diagramStyle+xml"/>
  <Override PartName="/ppt/diagrams/quickStyle39.xml" ContentType="application/vnd.openxmlformats-officedocument.drawingml.diagramStyle+xml"/>
  <Override PartName="/ppt/diagrams/quickStyle4.xml" ContentType="application/vnd.openxmlformats-officedocument.drawingml.diagramStyle+xml"/>
  <Override PartName="/ppt/diagrams/quickStyle40.xml" ContentType="application/vnd.openxmlformats-officedocument.drawingml.diagramStyle+xml"/>
  <Override PartName="/ppt/diagrams/quickStyle41.xml" ContentType="application/vnd.openxmlformats-officedocument.drawingml.diagramStyle+xml"/>
  <Override PartName="/ppt/diagrams/quickStyle5.xml" ContentType="application/vnd.openxmlformats-officedocument.drawingml.diagramStyle+xml"/>
  <Override PartName="/ppt/diagrams/quickStyle6.xml" ContentType="application/vnd.openxmlformats-officedocument.drawingml.diagramStyle+xml"/>
  <Override PartName="/ppt/diagrams/quickStyle7.xml" ContentType="application/vnd.openxmlformats-officedocument.drawingml.diagramStyle+xml"/>
  <Override PartName="/ppt/diagrams/quickStyle8.xml" ContentType="application/vnd.openxmlformats-officedocument.drawingml.diagramStyle+xml"/>
  <Override PartName="/ppt/diagrams/quickStyle9.xml" ContentType="application/vnd.openxmlformats-officedocument.drawingml.diagramStyl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5" r:id="rId5"/>
    <p:sldId id="261" r:id="rId6"/>
    <p:sldId id="269" r:id="rId7"/>
    <p:sldId id="263" r:id="rId8"/>
    <p:sldId id="270" r:id="rId9"/>
    <p:sldId id="288" r:id="rId10"/>
    <p:sldId id="289" r:id="rId11"/>
    <p:sldId id="290" r:id="rId12"/>
    <p:sldId id="291" r:id="rId13"/>
    <p:sldId id="287" r:id="rId14"/>
    <p:sldId id="264" r:id="rId15"/>
    <p:sldId id="268" r:id="rId16"/>
    <p:sldId id="271" r:id="rId17"/>
    <p:sldId id="272" r:id="rId18"/>
    <p:sldId id="277" r:id="rId19"/>
    <p:sldId id="278" r:id="rId20"/>
    <p:sldId id="279" r:id="rId21"/>
    <p:sldId id="273" r:id="rId22"/>
    <p:sldId id="285" r:id="rId23"/>
    <p:sldId id="280" r:id="rId24"/>
    <p:sldId id="281" r:id="rId25"/>
    <p:sldId id="276" r:id="rId26"/>
    <p:sldId id="286" r:id="rId27"/>
    <p:sldId id="274" r:id="rId28"/>
    <p:sldId id="284" r:id="rId29"/>
    <p:sldId id="282" r:id="rId30"/>
    <p:sldId id="283" r:id="rId31"/>
    <p:sldId id="275" r:id="rId32"/>
    <p:sldId id="266" r:id="rId33"/>
  </p:sldIdLst>
  <p:sldSz cx="18288000" cy="10287000"/>
  <p:notesSz cx="18288000" cy="10287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D8EEA18-B709-4E78-B72A-B29FBFD5F6AE}" v="2" dt="2026-08-14T16:51:56.733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9" autoAdjust="0"/>
    <p:restoredTop sz="94660"/>
  </p:normalViewPr>
  <p:slideViewPr>
    <p:cSldViewPr>
      <p:cViewPr varScale="1">
        <p:scale>
          <a:sx n="70" d="100"/>
          <a:sy n="70" d="100"/>
        </p:scale>
        <p:origin x="810" y="8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5/10/relationships/revisionInfo" Target="revisionInfo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42" Type="http://schemas.openxmlformats.org/officeDocument/2006/relationships/customXml" Target="../customXml/item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40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cCleve, Jennifer H (KYTC)" userId="fcceb82d-367e-4100-9e18-04ee9dbdb1ec" providerId="ADAL" clId="{51E80758-7F4A-40B9-953C-7786C94C5ECD}"/>
    <pc:docChg chg="undo custSel addSld delSld modSld sldOrd">
      <pc:chgData name="McCleve, Jennifer H (KYTC)" userId="fcceb82d-367e-4100-9e18-04ee9dbdb1ec" providerId="ADAL" clId="{51E80758-7F4A-40B9-953C-7786C94C5ECD}" dt="2026-08-14T16:56:56.042" v="1716" actId="478"/>
      <pc:docMkLst>
        <pc:docMk/>
      </pc:docMkLst>
      <pc:sldChg chg="addSp delSp modSp mod">
        <pc:chgData name="McCleve, Jennifer H (KYTC)" userId="fcceb82d-367e-4100-9e18-04ee9dbdb1ec" providerId="ADAL" clId="{51E80758-7F4A-40B9-953C-7786C94C5ECD}" dt="2026-07-31T17:18:12.096" v="1699" actId="12269"/>
        <pc:sldMkLst>
          <pc:docMk/>
          <pc:sldMk cId="0" sldId="256"/>
        </pc:sldMkLst>
        <pc:graphicFrameChg chg="add mod modGraphic">
          <ac:chgData name="McCleve, Jennifer H (KYTC)" userId="fcceb82d-367e-4100-9e18-04ee9dbdb1ec" providerId="ADAL" clId="{51E80758-7F4A-40B9-953C-7786C94C5ECD}" dt="2026-07-31T17:18:12.096" v="1699" actId="12269"/>
          <ac:graphicFrameMkLst>
            <pc:docMk/>
            <pc:sldMk cId="0" sldId="256"/>
            <ac:graphicFrameMk id="3" creationId="{356AF0B7-1942-E00B-0061-3E79E89A536F}"/>
          </ac:graphicFrameMkLst>
        </pc:graphicFrameChg>
      </pc:sldChg>
      <pc:sldChg chg="addSp delSp modSp mod">
        <pc:chgData name="McCleve, Jennifer H (KYTC)" userId="fcceb82d-367e-4100-9e18-04ee9dbdb1ec" providerId="ADAL" clId="{51E80758-7F4A-40B9-953C-7786C94C5ECD}" dt="2026-07-23T19:48:05.372" v="509" actId="21"/>
        <pc:sldMkLst>
          <pc:docMk/>
          <pc:sldMk cId="0" sldId="259"/>
        </pc:sldMkLst>
        <pc:graphicFrameChg chg="add mod modGraphic">
          <ac:chgData name="McCleve, Jennifer H (KYTC)" userId="fcceb82d-367e-4100-9e18-04ee9dbdb1ec" providerId="ADAL" clId="{51E80758-7F4A-40B9-953C-7786C94C5ECD}" dt="2026-07-23T19:44:52.163" v="437" actId="12269"/>
          <ac:graphicFrameMkLst>
            <pc:docMk/>
            <pc:sldMk cId="0" sldId="259"/>
            <ac:graphicFrameMk id="3" creationId="{8BB1FA2D-9F89-E250-28BD-1410926FA53B}"/>
          </ac:graphicFrameMkLst>
        </pc:graphicFrameChg>
      </pc:sldChg>
      <pc:sldChg chg="addSp delSp modSp mod">
        <pc:chgData name="McCleve, Jennifer H (KYTC)" userId="fcceb82d-367e-4100-9e18-04ee9dbdb1ec" providerId="ADAL" clId="{51E80758-7F4A-40B9-953C-7786C94C5ECD}" dt="2026-07-28T16:42:28.889" v="1188" actId="1035"/>
        <pc:sldMkLst>
          <pc:docMk/>
          <pc:sldMk cId="0" sldId="260"/>
        </pc:sldMkLst>
        <pc:graphicFrameChg chg="add mod modGraphic">
          <ac:chgData name="McCleve, Jennifer H (KYTC)" userId="fcceb82d-367e-4100-9e18-04ee9dbdb1ec" providerId="ADAL" clId="{51E80758-7F4A-40B9-953C-7786C94C5ECD}" dt="2026-07-28T16:42:18.586" v="1183" actId="14100"/>
          <ac:graphicFrameMkLst>
            <pc:docMk/>
            <pc:sldMk cId="0" sldId="260"/>
            <ac:graphicFrameMk id="2" creationId="{6757821E-011D-213D-EE44-699143B96D69}"/>
          </ac:graphicFrameMkLst>
        </pc:graphicFrameChg>
        <pc:graphicFrameChg chg="add mod modGraphic">
          <ac:chgData name="McCleve, Jennifer H (KYTC)" userId="fcceb82d-367e-4100-9e18-04ee9dbdb1ec" providerId="ADAL" clId="{51E80758-7F4A-40B9-953C-7786C94C5ECD}" dt="2026-07-28T16:42:28.889" v="1188" actId="1035"/>
          <ac:graphicFrameMkLst>
            <pc:docMk/>
            <pc:sldMk cId="0" sldId="260"/>
            <ac:graphicFrameMk id="3" creationId="{D2305161-4700-5126-DF3F-6F8CE2AD26FB}"/>
          </ac:graphicFrameMkLst>
        </pc:graphicFrameChg>
        <pc:graphicFrameChg chg="add mod modGraphic">
          <ac:chgData name="McCleve, Jennifer H (KYTC)" userId="fcceb82d-367e-4100-9e18-04ee9dbdb1ec" providerId="ADAL" clId="{51E80758-7F4A-40B9-953C-7786C94C5ECD}" dt="2026-07-28T16:39:28.563" v="1178" actId="12100"/>
          <ac:graphicFrameMkLst>
            <pc:docMk/>
            <pc:sldMk cId="0" sldId="260"/>
            <ac:graphicFrameMk id="7" creationId="{473B5D31-1276-9F85-F6D4-931DFC8DB93C}"/>
          </ac:graphicFrameMkLst>
        </pc:graphicFrameChg>
      </pc:sldChg>
      <pc:sldChg chg="addSp delSp modSp mod ord">
        <pc:chgData name="McCleve, Jennifer H (KYTC)" userId="fcceb82d-367e-4100-9e18-04ee9dbdb1ec" providerId="ADAL" clId="{51E80758-7F4A-40B9-953C-7786C94C5ECD}" dt="2026-07-30T16:38:26.723" v="1628" actId="20577"/>
        <pc:sldMkLst>
          <pc:docMk/>
          <pc:sldMk cId="0" sldId="261"/>
        </pc:sldMkLst>
        <pc:graphicFrameChg chg="add mod modGraphic">
          <ac:chgData name="McCleve, Jennifer H (KYTC)" userId="fcceb82d-367e-4100-9e18-04ee9dbdb1ec" providerId="ADAL" clId="{51E80758-7F4A-40B9-953C-7786C94C5ECD}" dt="2026-07-30T16:38:26.723" v="1628" actId="20577"/>
          <ac:graphicFrameMkLst>
            <pc:docMk/>
            <pc:sldMk cId="0" sldId="261"/>
            <ac:graphicFrameMk id="4" creationId="{71A703DA-38DE-03E8-812D-28DD28446F20}"/>
          </ac:graphicFrameMkLst>
        </pc:graphicFrameChg>
      </pc:sldChg>
      <pc:sldChg chg="addSp delSp modSp add mod ord">
        <pc:chgData name="McCleve, Jennifer H (KYTC)" userId="fcceb82d-367e-4100-9e18-04ee9dbdb1ec" providerId="ADAL" clId="{51E80758-7F4A-40B9-953C-7786C94C5ECD}" dt="2026-07-28T16:39:42.047" v="1180" actId="12100"/>
        <pc:sldMkLst>
          <pc:docMk/>
          <pc:sldMk cId="702674478" sldId="263"/>
        </pc:sldMkLst>
        <pc:graphicFrameChg chg="add mod">
          <ac:chgData name="McCleve, Jennifer H (KYTC)" userId="fcceb82d-367e-4100-9e18-04ee9dbdb1ec" providerId="ADAL" clId="{51E80758-7F4A-40B9-953C-7786C94C5ECD}" dt="2026-07-28T16:01:23.968" v="818" actId="14100"/>
          <ac:graphicFrameMkLst>
            <pc:docMk/>
            <pc:sldMk cId="702674478" sldId="263"/>
            <ac:graphicFrameMk id="3" creationId="{1601BDD9-EF92-878E-2F74-872028E2A5BE}"/>
          </ac:graphicFrameMkLst>
        </pc:graphicFrameChg>
        <pc:graphicFrameChg chg="add mod modGraphic">
          <ac:chgData name="McCleve, Jennifer H (KYTC)" userId="fcceb82d-367e-4100-9e18-04ee9dbdb1ec" providerId="ADAL" clId="{51E80758-7F4A-40B9-953C-7786C94C5ECD}" dt="2026-07-28T16:39:42.047" v="1180" actId="12100"/>
          <ac:graphicFrameMkLst>
            <pc:docMk/>
            <pc:sldMk cId="702674478" sldId="263"/>
            <ac:graphicFrameMk id="8" creationId="{E7A62263-60B4-66F9-3F0E-C7B80787FA30}"/>
          </ac:graphicFrameMkLst>
        </pc:graphicFrameChg>
      </pc:sldChg>
      <pc:sldChg chg="addSp delSp modSp add mod">
        <pc:chgData name="McCleve, Jennifer H (KYTC)" userId="fcceb82d-367e-4100-9e18-04ee9dbdb1ec" providerId="ADAL" clId="{51E80758-7F4A-40B9-953C-7786C94C5ECD}" dt="2026-07-28T16:39:55.493" v="1181" actId="12100"/>
        <pc:sldMkLst>
          <pc:docMk/>
          <pc:sldMk cId="3902981263" sldId="264"/>
        </pc:sldMkLst>
        <pc:graphicFrameChg chg="add mod">
          <ac:chgData name="McCleve, Jennifer H (KYTC)" userId="fcceb82d-367e-4100-9e18-04ee9dbdb1ec" providerId="ADAL" clId="{51E80758-7F4A-40B9-953C-7786C94C5ECD}" dt="2026-07-28T16:35:11.172" v="1145" actId="12269"/>
          <ac:graphicFrameMkLst>
            <pc:docMk/>
            <pc:sldMk cId="3902981263" sldId="264"/>
            <ac:graphicFrameMk id="4" creationId="{3B4C8758-AEF6-7C86-3E4D-B682CCAF47B5}"/>
          </ac:graphicFrameMkLst>
        </pc:graphicFrameChg>
        <pc:graphicFrameChg chg="add mod modGraphic">
          <ac:chgData name="McCleve, Jennifer H (KYTC)" userId="fcceb82d-367e-4100-9e18-04ee9dbdb1ec" providerId="ADAL" clId="{51E80758-7F4A-40B9-953C-7786C94C5ECD}" dt="2026-07-28T16:39:55.493" v="1181" actId="12100"/>
          <ac:graphicFrameMkLst>
            <pc:docMk/>
            <pc:sldMk cId="3902981263" sldId="264"/>
            <ac:graphicFrameMk id="8" creationId="{4F418000-46D9-DC4B-1E55-FF18C0A8EE9A}"/>
          </ac:graphicFrameMkLst>
        </pc:graphicFrameChg>
      </pc:sldChg>
      <pc:sldChg chg="addSp delSp modSp add mod ord">
        <pc:chgData name="McCleve, Jennifer H (KYTC)" userId="fcceb82d-367e-4100-9e18-04ee9dbdb1ec" providerId="ADAL" clId="{51E80758-7F4A-40B9-953C-7786C94C5ECD}" dt="2026-07-30T16:39:45.925" v="1660" actId="20577"/>
        <pc:sldMkLst>
          <pc:docMk/>
          <pc:sldMk cId="1225795531" sldId="265"/>
        </pc:sldMkLst>
        <pc:spChg chg="add mod">
          <ac:chgData name="McCleve, Jennifer H (KYTC)" userId="fcceb82d-367e-4100-9e18-04ee9dbdb1ec" providerId="ADAL" clId="{51E80758-7F4A-40B9-953C-7786C94C5ECD}" dt="2026-07-28T15:43:12.063" v="659" actId="14100"/>
          <ac:spMkLst>
            <pc:docMk/>
            <pc:sldMk cId="1225795531" sldId="265"/>
            <ac:spMk id="7" creationId="{B63E0061-309C-E4D6-689A-DF7D0351659E}"/>
          </ac:spMkLst>
        </pc:spChg>
        <pc:graphicFrameChg chg="add mod modGraphic">
          <ac:chgData name="McCleve, Jennifer H (KYTC)" userId="fcceb82d-367e-4100-9e18-04ee9dbdb1ec" providerId="ADAL" clId="{51E80758-7F4A-40B9-953C-7786C94C5ECD}" dt="2026-07-30T16:39:45.925" v="1660" actId="20577"/>
          <ac:graphicFrameMkLst>
            <pc:docMk/>
            <pc:sldMk cId="1225795531" sldId="265"/>
            <ac:graphicFrameMk id="2" creationId="{AB0FAD71-B9DA-7C09-BEDD-7F8DC742D345}"/>
          </ac:graphicFrameMkLst>
        </pc:graphicFrameChg>
        <pc:graphicFrameChg chg="add mod modGraphic">
          <ac:chgData name="McCleve, Jennifer H (KYTC)" userId="fcceb82d-367e-4100-9e18-04ee9dbdb1ec" providerId="ADAL" clId="{51E80758-7F4A-40B9-953C-7786C94C5ECD}" dt="2026-07-29T15:33:43.428" v="1337" actId="20577"/>
          <ac:graphicFrameMkLst>
            <pc:docMk/>
            <pc:sldMk cId="1225795531" sldId="265"/>
            <ac:graphicFrameMk id="5" creationId="{31A7047B-CCF7-344A-310E-B73FC21E36EF}"/>
          </ac:graphicFrameMkLst>
        </pc:graphicFrameChg>
        <pc:graphicFrameChg chg="add mod modGraphic">
          <ac:chgData name="McCleve, Jennifer H (KYTC)" userId="fcceb82d-367e-4100-9e18-04ee9dbdb1ec" providerId="ADAL" clId="{51E80758-7F4A-40B9-953C-7786C94C5ECD}" dt="2026-07-28T16:39:33.998" v="1179" actId="12100"/>
          <ac:graphicFrameMkLst>
            <pc:docMk/>
            <pc:sldMk cId="1225795531" sldId="265"/>
            <ac:graphicFrameMk id="9" creationId="{5CE1249C-4F49-8DD0-509F-08504B6459A9}"/>
          </ac:graphicFrameMkLst>
        </pc:graphicFrameChg>
      </pc:sldChg>
      <pc:sldChg chg="addSp delSp modSp add mod ord modAnim">
        <pc:chgData name="McCleve, Jennifer H (KYTC)" userId="fcceb82d-367e-4100-9e18-04ee9dbdb1ec" providerId="ADAL" clId="{51E80758-7F4A-40B9-953C-7786C94C5ECD}" dt="2026-07-28T16:48:59.888" v="1251" actId="12269"/>
        <pc:sldMkLst>
          <pc:docMk/>
          <pc:sldMk cId="2123790983" sldId="266"/>
        </pc:sldMkLst>
        <pc:graphicFrameChg chg="add mod modGraphic">
          <ac:chgData name="McCleve, Jennifer H (KYTC)" userId="fcceb82d-367e-4100-9e18-04ee9dbdb1ec" providerId="ADAL" clId="{51E80758-7F4A-40B9-953C-7786C94C5ECD}" dt="2026-07-28T16:48:34.670" v="1239" actId="14100"/>
          <ac:graphicFrameMkLst>
            <pc:docMk/>
            <pc:sldMk cId="2123790983" sldId="266"/>
            <ac:graphicFrameMk id="8" creationId="{313811D8-35AE-E538-72FA-2E290EF8F70E}"/>
          </ac:graphicFrameMkLst>
        </pc:graphicFrameChg>
        <pc:graphicFrameChg chg="add mod modGraphic">
          <ac:chgData name="McCleve, Jennifer H (KYTC)" userId="fcceb82d-367e-4100-9e18-04ee9dbdb1ec" providerId="ADAL" clId="{51E80758-7F4A-40B9-953C-7786C94C5ECD}" dt="2026-07-28T16:40:06.813" v="1182" actId="12100"/>
          <ac:graphicFrameMkLst>
            <pc:docMk/>
            <pc:sldMk cId="2123790983" sldId="266"/>
            <ac:graphicFrameMk id="10" creationId="{53A4FD98-6154-1EBA-1E17-901DC237005F}"/>
          </ac:graphicFrameMkLst>
        </pc:graphicFrameChg>
        <pc:graphicFrameChg chg="add mod modGraphic">
          <ac:chgData name="McCleve, Jennifer H (KYTC)" userId="fcceb82d-367e-4100-9e18-04ee9dbdb1ec" providerId="ADAL" clId="{51E80758-7F4A-40B9-953C-7786C94C5ECD}" dt="2026-07-28T16:48:59.888" v="1251" actId="12269"/>
          <ac:graphicFrameMkLst>
            <pc:docMk/>
            <pc:sldMk cId="2123790983" sldId="266"/>
            <ac:graphicFrameMk id="11" creationId="{BD0682F2-89D3-FA8B-EF14-6C4D730EF8F5}"/>
          </ac:graphicFrameMkLst>
        </pc:graphicFrameChg>
      </pc:sldChg>
      <pc:sldChg chg="addSp delSp modSp add mod">
        <pc:chgData name="McCleve, Jennifer H (KYTC)" userId="fcceb82d-367e-4100-9e18-04ee9dbdb1ec" providerId="ADAL" clId="{51E80758-7F4A-40B9-953C-7786C94C5ECD}" dt="2026-07-29T15:36:26.932" v="1338" actId="20577"/>
        <pc:sldMkLst>
          <pc:docMk/>
          <pc:sldMk cId="112602064" sldId="268"/>
        </pc:sldMkLst>
        <pc:graphicFrameChg chg="mod modGraphic">
          <ac:chgData name="McCleve, Jennifer H (KYTC)" userId="fcceb82d-367e-4100-9e18-04ee9dbdb1ec" providerId="ADAL" clId="{51E80758-7F4A-40B9-953C-7786C94C5ECD}" dt="2026-07-29T15:36:26.932" v="1338" actId="20577"/>
          <ac:graphicFrameMkLst>
            <pc:docMk/>
            <pc:sldMk cId="112602064" sldId="268"/>
            <ac:graphicFrameMk id="4" creationId="{23121208-9E52-C9DC-D89F-BDDEA57BAC5F}"/>
          </ac:graphicFrameMkLst>
        </pc:graphicFrameChg>
      </pc:sldChg>
      <pc:sldChg chg="addSp delSp modSp add mod ord">
        <pc:chgData name="McCleve, Jennifer H (KYTC)" userId="fcceb82d-367e-4100-9e18-04ee9dbdb1ec" providerId="ADAL" clId="{51E80758-7F4A-40B9-953C-7786C94C5ECD}" dt="2026-07-28T16:36:58.471" v="1164" actId="14100"/>
        <pc:sldMkLst>
          <pc:docMk/>
          <pc:sldMk cId="1840096464" sldId="269"/>
        </pc:sldMkLst>
        <pc:graphicFrameChg chg="mod">
          <ac:chgData name="McCleve, Jennifer H (KYTC)" userId="fcceb82d-367e-4100-9e18-04ee9dbdb1ec" providerId="ADAL" clId="{51E80758-7F4A-40B9-953C-7786C94C5ECD}" dt="2026-07-28T16:36:58.471" v="1164" actId="14100"/>
          <ac:graphicFrameMkLst>
            <pc:docMk/>
            <pc:sldMk cId="1840096464" sldId="269"/>
            <ac:graphicFrameMk id="2" creationId="{1BF2006A-54EB-BBF1-4125-8D01219F84C4}"/>
          </ac:graphicFrameMkLst>
        </pc:graphicFrameChg>
      </pc:sldChg>
      <pc:sldChg chg="addSp delSp modSp add mod">
        <pc:chgData name="McCleve, Jennifer H (KYTC)" userId="fcceb82d-367e-4100-9e18-04ee9dbdb1ec" providerId="ADAL" clId="{51E80758-7F4A-40B9-953C-7786C94C5ECD}" dt="2026-07-30T16:48:22.733" v="1698" actId="14100"/>
        <pc:sldMkLst>
          <pc:docMk/>
          <pc:sldMk cId="2684178090" sldId="270"/>
        </pc:sldMkLst>
        <pc:graphicFrameChg chg="mod modGraphic">
          <ac:chgData name="McCleve, Jennifer H (KYTC)" userId="fcceb82d-367e-4100-9e18-04ee9dbdb1ec" providerId="ADAL" clId="{51E80758-7F4A-40B9-953C-7786C94C5ECD}" dt="2026-07-30T16:48:22.733" v="1698" actId="14100"/>
          <ac:graphicFrameMkLst>
            <pc:docMk/>
            <pc:sldMk cId="2684178090" sldId="270"/>
            <ac:graphicFrameMk id="7" creationId="{F451A7B7-D56E-2CD4-3566-9FABDE184F1D}"/>
          </ac:graphicFrameMkLst>
        </pc:graphicFrameChg>
      </pc:sldChg>
      <pc:sldChg chg="addSp delSp modSp add mod ord">
        <pc:chgData name="McCleve, Jennifer H (KYTC)" userId="fcceb82d-367e-4100-9e18-04ee9dbdb1ec" providerId="ADAL" clId="{51E80758-7F4A-40B9-953C-7786C94C5ECD}" dt="2026-07-28T16:43:21.435" v="1192" actId="113"/>
        <pc:sldMkLst>
          <pc:docMk/>
          <pc:sldMk cId="1748812589" sldId="271"/>
        </pc:sldMkLst>
        <pc:graphicFrameChg chg="add mod modGraphic">
          <ac:chgData name="McCleve, Jennifer H (KYTC)" userId="fcceb82d-367e-4100-9e18-04ee9dbdb1ec" providerId="ADAL" clId="{51E80758-7F4A-40B9-953C-7786C94C5ECD}" dt="2026-07-28T16:43:21.435" v="1192" actId="113"/>
          <ac:graphicFrameMkLst>
            <pc:docMk/>
            <pc:sldMk cId="1748812589" sldId="271"/>
            <ac:graphicFrameMk id="3" creationId="{E0E12496-0662-A9D7-217E-364AB83D5919}"/>
          </ac:graphicFrameMkLst>
        </pc:graphicFrameChg>
      </pc:sldChg>
      <pc:sldChg chg="modSp add mod">
        <pc:chgData name="McCleve, Jennifer H (KYTC)" userId="fcceb82d-367e-4100-9e18-04ee9dbdb1ec" providerId="ADAL" clId="{51E80758-7F4A-40B9-953C-7786C94C5ECD}" dt="2026-07-28T16:43:35.554" v="1194" actId="113"/>
        <pc:sldMkLst>
          <pc:docMk/>
          <pc:sldMk cId="579020790" sldId="272"/>
        </pc:sldMkLst>
        <pc:graphicFrameChg chg="mod modGraphic">
          <ac:chgData name="McCleve, Jennifer H (KYTC)" userId="fcceb82d-367e-4100-9e18-04ee9dbdb1ec" providerId="ADAL" clId="{51E80758-7F4A-40B9-953C-7786C94C5ECD}" dt="2026-07-28T16:43:35.554" v="1194" actId="113"/>
          <ac:graphicFrameMkLst>
            <pc:docMk/>
            <pc:sldMk cId="579020790" sldId="272"/>
            <ac:graphicFrameMk id="3" creationId="{6AE7C46F-B61C-1BFE-1458-5454312495BA}"/>
          </ac:graphicFrameMkLst>
        </pc:graphicFrameChg>
      </pc:sldChg>
      <pc:sldChg chg="modSp add mod">
        <pc:chgData name="McCleve, Jennifer H (KYTC)" userId="fcceb82d-367e-4100-9e18-04ee9dbdb1ec" providerId="ADAL" clId="{51E80758-7F4A-40B9-953C-7786C94C5ECD}" dt="2026-07-28T16:43:46.664" v="1196" actId="113"/>
        <pc:sldMkLst>
          <pc:docMk/>
          <pc:sldMk cId="4047375230" sldId="273"/>
        </pc:sldMkLst>
        <pc:graphicFrameChg chg="mod modGraphic">
          <ac:chgData name="McCleve, Jennifer H (KYTC)" userId="fcceb82d-367e-4100-9e18-04ee9dbdb1ec" providerId="ADAL" clId="{51E80758-7F4A-40B9-953C-7786C94C5ECD}" dt="2026-07-28T16:43:46.664" v="1196" actId="113"/>
          <ac:graphicFrameMkLst>
            <pc:docMk/>
            <pc:sldMk cId="4047375230" sldId="273"/>
            <ac:graphicFrameMk id="3" creationId="{315D0C4A-B5CA-2219-D4C2-DF201A8B24FD}"/>
          </ac:graphicFrameMkLst>
        </pc:graphicFrameChg>
      </pc:sldChg>
      <pc:sldChg chg="modSp add mod">
        <pc:chgData name="McCleve, Jennifer H (KYTC)" userId="fcceb82d-367e-4100-9e18-04ee9dbdb1ec" providerId="ADAL" clId="{51E80758-7F4A-40B9-953C-7786C94C5ECD}" dt="2026-07-28T16:44:04.385" v="1200" actId="113"/>
        <pc:sldMkLst>
          <pc:docMk/>
          <pc:sldMk cId="1835666232" sldId="274"/>
        </pc:sldMkLst>
        <pc:graphicFrameChg chg="mod modGraphic">
          <ac:chgData name="McCleve, Jennifer H (KYTC)" userId="fcceb82d-367e-4100-9e18-04ee9dbdb1ec" providerId="ADAL" clId="{51E80758-7F4A-40B9-953C-7786C94C5ECD}" dt="2026-07-28T16:44:04.385" v="1200" actId="113"/>
          <ac:graphicFrameMkLst>
            <pc:docMk/>
            <pc:sldMk cId="1835666232" sldId="274"/>
            <ac:graphicFrameMk id="3" creationId="{F8D392D9-6CB4-8EB3-EBBA-F7BB09D22B45}"/>
          </ac:graphicFrameMkLst>
        </pc:graphicFrameChg>
      </pc:sldChg>
      <pc:sldChg chg="modSp add mod">
        <pc:chgData name="McCleve, Jennifer H (KYTC)" userId="fcceb82d-367e-4100-9e18-04ee9dbdb1ec" providerId="ADAL" clId="{51E80758-7F4A-40B9-953C-7786C94C5ECD}" dt="2026-07-28T16:44:30.771" v="1204" actId="113"/>
        <pc:sldMkLst>
          <pc:docMk/>
          <pc:sldMk cId="2968928066" sldId="275"/>
        </pc:sldMkLst>
        <pc:graphicFrameChg chg="mod modGraphic">
          <ac:chgData name="McCleve, Jennifer H (KYTC)" userId="fcceb82d-367e-4100-9e18-04ee9dbdb1ec" providerId="ADAL" clId="{51E80758-7F4A-40B9-953C-7786C94C5ECD}" dt="2026-07-28T16:44:30.771" v="1204" actId="113"/>
          <ac:graphicFrameMkLst>
            <pc:docMk/>
            <pc:sldMk cId="2968928066" sldId="275"/>
            <ac:graphicFrameMk id="3" creationId="{0769A113-2C09-A942-3CBB-75950A38E580}"/>
          </ac:graphicFrameMkLst>
        </pc:graphicFrameChg>
      </pc:sldChg>
      <pc:sldChg chg="addSp delSp modSp add mod ord">
        <pc:chgData name="McCleve, Jennifer H (KYTC)" userId="fcceb82d-367e-4100-9e18-04ee9dbdb1ec" providerId="ADAL" clId="{51E80758-7F4A-40B9-953C-7786C94C5ECD}" dt="2026-07-29T16:07:40.615" v="1554" actId="13782"/>
        <pc:sldMkLst>
          <pc:docMk/>
          <pc:sldMk cId="3058012358" sldId="276"/>
        </pc:sldMkLst>
        <pc:graphicFrameChg chg="add mod modGraphic">
          <ac:chgData name="McCleve, Jennifer H (KYTC)" userId="fcceb82d-367e-4100-9e18-04ee9dbdb1ec" providerId="ADAL" clId="{51E80758-7F4A-40B9-953C-7786C94C5ECD}" dt="2026-07-29T16:05:26.134" v="1553" actId="20577"/>
          <ac:graphicFrameMkLst>
            <pc:docMk/>
            <pc:sldMk cId="3058012358" sldId="276"/>
            <ac:graphicFrameMk id="2" creationId="{36ED4AC7-3EB3-E5FB-B20F-397504E4167F}"/>
          </ac:graphicFrameMkLst>
        </pc:graphicFrameChg>
        <pc:graphicFrameChg chg="add mod modGraphic">
          <ac:chgData name="McCleve, Jennifer H (KYTC)" userId="fcceb82d-367e-4100-9e18-04ee9dbdb1ec" providerId="ADAL" clId="{51E80758-7F4A-40B9-953C-7786C94C5ECD}" dt="2026-07-29T16:07:40.615" v="1554" actId="13782"/>
          <ac:graphicFrameMkLst>
            <pc:docMk/>
            <pc:sldMk cId="3058012358" sldId="276"/>
            <ac:graphicFrameMk id="7" creationId="{1932B6E4-2E99-EB3F-34D7-1CAF7A6B9A59}"/>
          </ac:graphicFrameMkLst>
        </pc:graphicFrameChg>
      </pc:sldChg>
      <pc:sldChg chg="addSp delSp modSp add mod modAnim">
        <pc:chgData name="McCleve, Jennifer H (KYTC)" userId="fcceb82d-367e-4100-9e18-04ee9dbdb1ec" providerId="ADAL" clId="{51E80758-7F4A-40B9-953C-7786C94C5ECD}" dt="2026-07-29T15:48:04.116" v="1388"/>
        <pc:sldMkLst>
          <pc:docMk/>
          <pc:sldMk cId="1261505816" sldId="277"/>
        </pc:sldMkLst>
        <pc:spChg chg="add mod">
          <ac:chgData name="McCleve, Jennifer H (KYTC)" userId="fcceb82d-367e-4100-9e18-04ee9dbdb1ec" providerId="ADAL" clId="{51E80758-7F4A-40B9-953C-7786C94C5ECD}" dt="2026-07-29T15:47:23.315" v="1384" actId="1035"/>
          <ac:spMkLst>
            <pc:docMk/>
            <pc:sldMk cId="1261505816" sldId="277"/>
            <ac:spMk id="7" creationId="{D5B12ED5-55AD-8C59-7E14-44827BF7C1D8}"/>
          </ac:spMkLst>
        </pc:spChg>
        <pc:spChg chg="add mod">
          <ac:chgData name="McCleve, Jennifer H (KYTC)" userId="fcceb82d-367e-4100-9e18-04ee9dbdb1ec" providerId="ADAL" clId="{51E80758-7F4A-40B9-953C-7786C94C5ECD}" dt="2026-07-29T15:47:54.230" v="1386" actId="207"/>
          <ac:spMkLst>
            <pc:docMk/>
            <pc:sldMk cId="1261505816" sldId="277"/>
            <ac:spMk id="8" creationId="{17AFDDD2-4F70-F7CB-EAD0-CF7A1D78B7F9}"/>
          </ac:spMkLst>
        </pc:spChg>
        <pc:graphicFrameChg chg="add mod">
          <ac:chgData name="McCleve, Jennifer H (KYTC)" userId="fcceb82d-367e-4100-9e18-04ee9dbdb1ec" providerId="ADAL" clId="{51E80758-7F4A-40B9-953C-7786C94C5ECD}" dt="2026-07-29T15:43:31.360" v="1359" actId="1037"/>
          <ac:graphicFrameMkLst>
            <pc:docMk/>
            <pc:sldMk cId="1261505816" sldId="277"/>
            <ac:graphicFrameMk id="2" creationId="{B0986AAD-9C6B-E76C-2EF2-68A1DC344678}"/>
          </ac:graphicFrameMkLst>
        </pc:graphicFrameChg>
      </pc:sldChg>
      <pc:sldChg chg="addSp delSp modSp add mod delAnim modAnim">
        <pc:chgData name="McCleve, Jennifer H (KYTC)" userId="fcceb82d-367e-4100-9e18-04ee9dbdb1ec" providerId="ADAL" clId="{51E80758-7F4A-40B9-953C-7786C94C5ECD}" dt="2026-08-14T16:55:16.825" v="1715" actId="478"/>
        <pc:sldMkLst>
          <pc:docMk/>
          <pc:sldMk cId="3634626102" sldId="278"/>
        </pc:sldMkLst>
        <pc:spChg chg="add del mod">
          <ac:chgData name="McCleve, Jennifer H (KYTC)" userId="fcceb82d-367e-4100-9e18-04ee9dbdb1ec" providerId="ADAL" clId="{51E80758-7F4A-40B9-953C-7786C94C5ECD}" dt="2026-08-14T16:55:16.825" v="1715" actId="478"/>
          <ac:spMkLst>
            <pc:docMk/>
            <pc:sldMk cId="3634626102" sldId="278"/>
            <ac:spMk id="2" creationId="{12443F4F-A44E-6A04-2487-F90AF2F38DDB}"/>
          </ac:spMkLst>
        </pc:spChg>
        <pc:spChg chg="add mod">
          <ac:chgData name="McCleve, Jennifer H (KYTC)" userId="fcceb82d-367e-4100-9e18-04ee9dbdb1ec" providerId="ADAL" clId="{51E80758-7F4A-40B9-953C-7786C94C5ECD}" dt="2026-07-29T15:48:59.649" v="1393" actId="1582"/>
          <ac:spMkLst>
            <pc:docMk/>
            <pc:sldMk cId="3634626102" sldId="278"/>
            <ac:spMk id="4" creationId="{2FC6EBD4-86F7-A79B-93F6-BB02589836EE}"/>
          </ac:spMkLst>
        </pc:spChg>
        <pc:spChg chg="add del">
          <ac:chgData name="McCleve, Jennifer H (KYTC)" userId="fcceb82d-367e-4100-9e18-04ee9dbdb1ec" providerId="ADAL" clId="{51E80758-7F4A-40B9-953C-7786C94C5ECD}" dt="2026-08-14T16:53:33.695" v="1714" actId="478"/>
          <ac:spMkLst>
            <pc:docMk/>
            <pc:sldMk cId="3634626102" sldId="278"/>
            <ac:spMk id="5" creationId="{6E1796EC-FEAC-A0CE-6F40-CF39BD8977A6}"/>
          </ac:spMkLst>
        </pc:spChg>
        <pc:graphicFrameChg chg="add mod">
          <ac:chgData name="McCleve, Jennifer H (KYTC)" userId="fcceb82d-367e-4100-9e18-04ee9dbdb1ec" providerId="ADAL" clId="{51E80758-7F4A-40B9-953C-7786C94C5ECD}" dt="2026-07-29T15:44:40.863" v="1376" actId="1037"/>
          <ac:graphicFrameMkLst>
            <pc:docMk/>
            <pc:sldMk cId="3634626102" sldId="278"/>
            <ac:graphicFrameMk id="3" creationId="{5F65A97A-AFE6-D0B6-D042-18F7EDBF4913}"/>
          </ac:graphicFrameMkLst>
        </pc:graphicFrameChg>
      </pc:sldChg>
      <pc:sldChg chg="addSp delSp modSp add mod modAnim">
        <pc:chgData name="McCleve, Jennifer H (KYTC)" userId="fcceb82d-367e-4100-9e18-04ee9dbdb1ec" providerId="ADAL" clId="{51E80758-7F4A-40B9-953C-7786C94C5ECD}" dt="2026-07-29T15:50:30.107" v="1403"/>
        <pc:sldMkLst>
          <pc:docMk/>
          <pc:sldMk cId="1273786885" sldId="279"/>
        </pc:sldMkLst>
        <pc:spChg chg="add mod">
          <ac:chgData name="McCleve, Jennifer H (KYTC)" userId="fcceb82d-367e-4100-9e18-04ee9dbdb1ec" providerId="ADAL" clId="{51E80758-7F4A-40B9-953C-7786C94C5ECD}" dt="2026-07-29T15:49:42.597" v="1398" actId="208"/>
          <ac:spMkLst>
            <pc:docMk/>
            <pc:sldMk cId="1273786885" sldId="279"/>
            <ac:spMk id="4" creationId="{01EC7496-C0DA-4ECC-4556-D863F1C1D065}"/>
          </ac:spMkLst>
        </pc:spChg>
        <pc:graphicFrameChg chg="add mod">
          <ac:chgData name="McCleve, Jennifer H (KYTC)" userId="fcceb82d-367e-4100-9e18-04ee9dbdb1ec" providerId="ADAL" clId="{51E80758-7F4A-40B9-953C-7786C94C5ECD}" dt="2026-07-29T15:44:28.190" v="1372" actId="1037"/>
          <ac:graphicFrameMkLst>
            <pc:docMk/>
            <pc:sldMk cId="1273786885" sldId="279"/>
            <ac:graphicFrameMk id="3" creationId="{682F0C70-4AA6-6445-EC00-CC3EED5A3175}"/>
          </ac:graphicFrameMkLst>
        </pc:graphicFrameChg>
        <pc:picChg chg="add mod">
          <ac:chgData name="McCleve, Jennifer H (KYTC)" userId="fcceb82d-367e-4100-9e18-04ee9dbdb1ec" providerId="ADAL" clId="{51E80758-7F4A-40B9-953C-7786C94C5ECD}" dt="2026-07-29T15:50:22.620" v="1401" actId="207"/>
          <ac:picMkLst>
            <pc:docMk/>
            <pc:sldMk cId="1273786885" sldId="279"/>
            <ac:picMk id="7" creationId="{78692C49-68A1-0D30-3F00-B310D9A46DF8}"/>
          </ac:picMkLst>
        </pc:picChg>
      </pc:sldChg>
      <pc:sldChg chg="addSp delSp modSp add mod delAnim modAnim">
        <pc:chgData name="McCleve, Jennifer H (KYTC)" userId="fcceb82d-367e-4100-9e18-04ee9dbdb1ec" providerId="ADAL" clId="{51E80758-7F4A-40B9-953C-7786C94C5ECD}" dt="2026-08-14T16:56:56.042" v="1716" actId="478"/>
        <pc:sldMkLst>
          <pc:docMk/>
          <pc:sldMk cId="2393365031" sldId="280"/>
        </pc:sldMkLst>
        <pc:spChg chg="add del mod">
          <ac:chgData name="McCleve, Jennifer H (KYTC)" userId="fcceb82d-367e-4100-9e18-04ee9dbdb1ec" providerId="ADAL" clId="{51E80758-7F4A-40B9-953C-7786C94C5ECD}" dt="2026-08-14T16:56:56.042" v="1716" actId="478"/>
          <ac:spMkLst>
            <pc:docMk/>
            <pc:sldMk cId="2393365031" sldId="280"/>
            <ac:spMk id="2" creationId="{2121B284-0B4A-53A0-2399-C2ED9EE7C5CC}"/>
          </ac:spMkLst>
        </pc:spChg>
        <pc:spChg chg="mod">
          <ac:chgData name="McCleve, Jennifer H (KYTC)" userId="fcceb82d-367e-4100-9e18-04ee9dbdb1ec" providerId="ADAL" clId="{51E80758-7F4A-40B9-953C-7786C94C5ECD}" dt="2026-07-29T15:51:03.814" v="1409" actId="1038"/>
          <ac:spMkLst>
            <pc:docMk/>
            <pc:sldMk cId="2393365031" sldId="280"/>
            <ac:spMk id="4" creationId="{05B9CB32-F0AC-FDB5-9C96-EACDBF12289C}"/>
          </ac:spMkLst>
        </pc:spChg>
        <pc:graphicFrameChg chg="mod modGraphic">
          <ac:chgData name="McCleve, Jennifer H (KYTC)" userId="fcceb82d-367e-4100-9e18-04ee9dbdb1ec" providerId="ADAL" clId="{51E80758-7F4A-40B9-953C-7786C94C5ECD}" dt="2026-07-29T15:52:03.610" v="1420" actId="113"/>
          <ac:graphicFrameMkLst>
            <pc:docMk/>
            <pc:sldMk cId="2393365031" sldId="280"/>
            <ac:graphicFrameMk id="6" creationId="{CC7436E2-653D-C240-F8BE-9DAE745AD329}"/>
          </ac:graphicFrameMkLst>
        </pc:graphicFrameChg>
      </pc:sldChg>
      <pc:sldChg chg="addSp delSp modSp add mod">
        <pc:chgData name="McCleve, Jennifer H (KYTC)" userId="fcceb82d-367e-4100-9e18-04ee9dbdb1ec" providerId="ADAL" clId="{51E80758-7F4A-40B9-953C-7786C94C5ECD}" dt="2026-07-29T15:52:32.057" v="1422" actId="22"/>
        <pc:sldMkLst>
          <pc:docMk/>
          <pc:sldMk cId="1082533070" sldId="281"/>
        </pc:sldMkLst>
        <pc:spChg chg="mod">
          <ac:chgData name="McCleve, Jennifer H (KYTC)" userId="fcceb82d-367e-4100-9e18-04ee9dbdb1ec" providerId="ADAL" clId="{51E80758-7F4A-40B9-953C-7786C94C5ECD}" dt="2026-07-29T15:51:14.412" v="1411" actId="14100"/>
          <ac:spMkLst>
            <pc:docMk/>
            <pc:sldMk cId="1082533070" sldId="281"/>
            <ac:spMk id="4" creationId="{84BC59A4-76C8-1B08-1C5D-DE9AF31CD551}"/>
          </ac:spMkLst>
        </pc:spChg>
        <pc:graphicFrameChg chg="add">
          <ac:chgData name="McCleve, Jennifer H (KYTC)" userId="fcceb82d-367e-4100-9e18-04ee9dbdb1ec" providerId="ADAL" clId="{51E80758-7F4A-40B9-953C-7786C94C5ECD}" dt="2026-07-29T15:52:32.057" v="1422" actId="22"/>
          <ac:graphicFrameMkLst>
            <pc:docMk/>
            <pc:sldMk cId="1082533070" sldId="281"/>
            <ac:graphicFrameMk id="5" creationId="{7500F660-48EF-45A6-586D-28740570380B}"/>
          </ac:graphicFrameMkLst>
        </pc:graphicFrameChg>
      </pc:sldChg>
      <pc:sldChg chg="modSp add mod">
        <pc:chgData name="McCleve, Jennifer H (KYTC)" userId="fcceb82d-367e-4100-9e18-04ee9dbdb1ec" providerId="ADAL" clId="{51E80758-7F4A-40B9-953C-7786C94C5ECD}" dt="2026-07-29T15:53:37.470" v="1468" actId="113"/>
        <pc:sldMkLst>
          <pc:docMk/>
          <pc:sldMk cId="82335025" sldId="282"/>
        </pc:sldMkLst>
        <pc:spChg chg="mod">
          <ac:chgData name="McCleve, Jennifer H (KYTC)" userId="fcceb82d-367e-4100-9e18-04ee9dbdb1ec" providerId="ADAL" clId="{51E80758-7F4A-40B9-953C-7786C94C5ECD}" dt="2026-07-29T15:53:00.224" v="1459" actId="1036"/>
          <ac:spMkLst>
            <pc:docMk/>
            <pc:sldMk cId="82335025" sldId="282"/>
            <ac:spMk id="4" creationId="{03D07985-B0B9-66CE-990C-98B5F8D62459}"/>
          </ac:spMkLst>
        </pc:spChg>
        <pc:graphicFrameChg chg="mod modGraphic">
          <ac:chgData name="McCleve, Jennifer H (KYTC)" userId="fcceb82d-367e-4100-9e18-04ee9dbdb1ec" providerId="ADAL" clId="{51E80758-7F4A-40B9-953C-7786C94C5ECD}" dt="2026-07-29T15:53:37.470" v="1468" actId="113"/>
          <ac:graphicFrameMkLst>
            <pc:docMk/>
            <pc:sldMk cId="82335025" sldId="282"/>
            <ac:graphicFrameMk id="6" creationId="{A87666D7-36AB-BC6B-41E5-DCD039A2DF3E}"/>
          </ac:graphicFrameMkLst>
        </pc:graphicFrameChg>
      </pc:sldChg>
      <pc:sldChg chg="addSp delSp modSp add mod">
        <pc:chgData name="McCleve, Jennifer H (KYTC)" userId="fcceb82d-367e-4100-9e18-04ee9dbdb1ec" providerId="ADAL" clId="{51E80758-7F4A-40B9-953C-7786C94C5ECD}" dt="2026-07-29T15:53:58.223" v="1486" actId="22"/>
        <pc:sldMkLst>
          <pc:docMk/>
          <pc:sldMk cId="252311864" sldId="283"/>
        </pc:sldMkLst>
        <pc:spChg chg="mod">
          <ac:chgData name="McCleve, Jennifer H (KYTC)" userId="fcceb82d-367e-4100-9e18-04ee9dbdb1ec" providerId="ADAL" clId="{51E80758-7F4A-40B9-953C-7786C94C5ECD}" dt="2026-07-29T15:53:46.455" v="1484" actId="1036"/>
          <ac:spMkLst>
            <pc:docMk/>
            <pc:sldMk cId="252311864" sldId="283"/>
            <ac:spMk id="4" creationId="{45C1F930-4A51-0469-4A01-9FF7793ED7E4}"/>
          </ac:spMkLst>
        </pc:spChg>
        <pc:graphicFrameChg chg="add">
          <ac:chgData name="McCleve, Jennifer H (KYTC)" userId="fcceb82d-367e-4100-9e18-04ee9dbdb1ec" providerId="ADAL" clId="{51E80758-7F4A-40B9-953C-7786C94C5ECD}" dt="2026-07-29T15:53:58.223" v="1486" actId="22"/>
          <ac:graphicFrameMkLst>
            <pc:docMk/>
            <pc:sldMk cId="252311864" sldId="283"/>
            <ac:graphicFrameMk id="6" creationId="{B437D990-213A-4816-353B-8A7AB04A34F0}"/>
          </ac:graphicFrameMkLst>
        </pc:graphicFrameChg>
      </pc:sldChg>
      <pc:sldChg chg="addSp delSp modSp add mod ord delAnim">
        <pc:chgData name="McCleve, Jennifer H (KYTC)" userId="fcceb82d-367e-4100-9e18-04ee9dbdb1ec" providerId="ADAL" clId="{51E80758-7F4A-40B9-953C-7786C94C5ECD}" dt="2026-07-29T16:09:53.310" v="1566" actId="22"/>
        <pc:sldMkLst>
          <pc:docMk/>
          <pc:sldMk cId="22700919" sldId="284"/>
        </pc:sldMkLst>
        <pc:spChg chg="mod">
          <ac:chgData name="McCleve, Jennifer H (KYTC)" userId="fcceb82d-367e-4100-9e18-04ee9dbdb1ec" providerId="ADAL" clId="{51E80758-7F4A-40B9-953C-7786C94C5ECD}" dt="2026-07-29T16:09:31.810" v="1564" actId="1036"/>
          <ac:spMkLst>
            <pc:docMk/>
            <pc:sldMk cId="22700919" sldId="284"/>
            <ac:spMk id="7" creationId="{56C4DD23-45DF-FF67-B750-A6B8747044D8}"/>
          </ac:spMkLst>
        </pc:spChg>
        <pc:graphicFrameChg chg="add">
          <ac:chgData name="McCleve, Jennifer H (KYTC)" userId="fcceb82d-367e-4100-9e18-04ee9dbdb1ec" providerId="ADAL" clId="{51E80758-7F4A-40B9-953C-7786C94C5ECD}" dt="2026-07-29T16:09:53.310" v="1566" actId="22"/>
          <ac:graphicFrameMkLst>
            <pc:docMk/>
            <pc:sldMk cId="22700919" sldId="284"/>
            <ac:graphicFrameMk id="4" creationId="{63092C92-6238-C233-B7D1-82CF655B1031}"/>
          </ac:graphicFrameMkLst>
        </pc:graphicFrameChg>
      </pc:sldChg>
      <pc:sldChg chg="addSp delSp modSp add mod ord delAnim">
        <pc:chgData name="McCleve, Jennifer H (KYTC)" userId="fcceb82d-367e-4100-9e18-04ee9dbdb1ec" providerId="ADAL" clId="{51E80758-7F4A-40B9-953C-7786C94C5ECD}" dt="2026-07-29T15:57:44.108" v="1500" actId="22"/>
        <pc:sldMkLst>
          <pc:docMk/>
          <pc:sldMk cId="3003865463" sldId="285"/>
        </pc:sldMkLst>
        <pc:spChg chg="mod">
          <ac:chgData name="McCleve, Jennifer H (KYTC)" userId="fcceb82d-367e-4100-9e18-04ee9dbdb1ec" providerId="ADAL" clId="{51E80758-7F4A-40B9-953C-7786C94C5ECD}" dt="2026-07-29T15:57:29.967" v="1498" actId="1036"/>
          <ac:spMkLst>
            <pc:docMk/>
            <pc:sldMk cId="3003865463" sldId="285"/>
            <ac:spMk id="7" creationId="{76C2C6FC-F5C2-7E45-0277-D8260647F711}"/>
          </ac:spMkLst>
        </pc:spChg>
        <pc:graphicFrameChg chg="add">
          <ac:chgData name="McCleve, Jennifer H (KYTC)" userId="fcceb82d-367e-4100-9e18-04ee9dbdb1ec" providerId="ADAL" clId="{51E80758-7F4A-40B9-953C-7786C94C5ECD}" dt="2026-07-29T15:57:44.108" v="1500" actId="22"/>
          <ac:graphicFrameMkLst>
            <pc:docMk/>
            <pc:sldMk cId="3003865463" sldId="285"/>
            <ac:graphicFrameMk id="4" creationId="{B88798F9-8EED-C564-8F10-72FE3A8ED56E}"/>
          </ac:graphicFrameMkLst>
        </pc:graphicFrameChg>
      </pc:sldChg>
      <pc:sldChg chg="delSp modSp add mod">
        <pc:chgData name="McCleve, Jennifer H (KYTC)" userId="fcceb82d-367e-4100-9e18-04ee9dbdb1ec" providerId="ADAL" clId="{51E80758-7F4A-40B9-953C-7786C94C5ECD}" dt="2026-07-29T16:08:31.847" v="1557" actId="14100"/>
        <pc:sldMkLst>
          <pc:docMk/>
          <pc:sldMk cId="179003931" sldId="286"/>
        </pc:sldMkLst>
        <pc:graphicFrameChg chg="mod">
          <ac:chgData name="McCleve, Jennifer H (KYTC)" userId="fcceb82d-367e-4100-9e18-04ee9dbdb1ec" providerId="ADAL" clId="{51E80758-7F4A-40B9-953C-7786C94C5ECD}" dt="2026-07-29T16:08:31.847" v="1557" actId="14100"/>
          <ac:graphicFrameMkLst>
            <pc:docMk/>
            <pc:sldMk cId="179003931" sldId="286"/>
            <ac:graphicFrameMk id="3" creationId="{8A1E2FA9-B588-DBC7-9220-A8478D5A3EDB}"/>
          </ac:graphicFrameMkLst>
        </pc:graphicFrameChg>
      </pc:sldChg>
      <pc:sldChg chg="modSp add mod">
        <pc:chgData name="McCleve, Jennifer H (KYTC)" userId="fcceb82d-367e-4100-9e18-04ee9dbdb1ec" providerId="ADAL" clId="{51E80758-7F4A-40B9-953C-7786C94C5ECD}" dt="2026-07-30T16:47:38.768" v="1693" actId="14100"/>
        <pc:sldMkLst>
          <pc:docMk/>
          <pc:sldMk cId="3261806844" sldId="287"/>
        </pc:sldMkLst>
        <pc:graphicFrameChg chg="mod modGraphic">
          <ac:chgData name="McCleve, Jennifer H (KYTC)" userId="fcceb82d-367e-4100-9e18-04ee9dbdb1ec" providerId="ADAL" clId="{51E80758-7F4A-40B9-953C-7786C94C5ECD}" dt="2026-07-30T16:47:38.768" v="1693" actId="14100"/>
          <ac:graphicFrameMkLst>
            <pc:docMk/>
            <pc:sldMk cId="3261806844" sldId="287"/>
            <ac:graphicFrameMk id="7" creationId="{03C1239B-C274-2E74-AFB3-A92F73A5896A}"/>
          </ac:graphicFrameMkLst>
        </pc:graphicFrameChg>
      </pc:sldChg>
      <pc:sldChg chg="modSp add mod">
        <pc:chgData name="McCleve, Jennifer H (KYTC)" userId="fcceb82d-367e-4100-9e18-04ee9dbdb1ec" providerId="ADAL" clId="{51E80758-7F4A-40B9-953C-7786C94C5ECD}" dt="2026-07-30T16:48:12.551" v="1697" actId="14100"/>
        <pc:sldMkLst>
          <pc:docMk/>
          <pc:sldMk cId="3281456447" sldId="288"/>
        </pc:sldMkLst>
        <pc:graphicFrameChg chg="mod modGraphic">
          <ac:chgData name="McCleve, Jennifer H (KYTC)" userId="fcceb82d-367e-4100-9e18-04ee9dbdb1ec" providerId="ADAL" clId="{51E80758-7F4A-40B9-953C-7786C94C5ECD}" dt="2026-07-30T16:48:12.551" v="1697" actId="14100"/>
          <ac:graphicFrameMkLst>
            <pc:docMk/>
            <pc:sldMk cId="3281456447" sldId="288"/>
            <ac:graphicFrameMk id="7" creationId="{55FD1680-3723-1C06-D2B6-38B8A94B6E08}"/>
          </ac:graphicFrameMkLst>
        </pc:graphicFrameChg>
      </pc:sldChg>
      <pc:sldChg chg="modSp add mod">
        <pc:chgData name="McCleve, Jennifer H (KYTC)" userId="fcceb82d-367e-4100-9e18-04ee9dbdb1ec" providerId="ADAL" clId="{51E80758-7F4A-40B9-953C-7786C94C5ECD}" dt="2026-07-30T16:48:05.925" v="1696" actId="14100"/>
        <pc:sldMkLst>
          <pc:docMk/>
          <pc:sldMk cId="1009171819" sldId="289"/>
        </pc:sldMkLst>
        <pc:graphicFrameChg chg="mod modGraphic">
          <ac:chgData name="McCleve, Jennifer H (KYTC)" userId="fcceb82d-367e-4100-9e18-04ee9dbdb1ec" providerId="ADAL" clId="{51E80758-7F4A-40B9-953C-7786C94C5ECD}" dt="2026-07-30T16:48:05.925" v="1696" actId="14100"/>
          <ac:graphicFrameMkLst>
            <pc:docMk/>
            <pc:sldMk cId="1009171819" sldId="289"/>
            <ac:graphicFrameMk id="7" creationId="{EE782DE0-AEB4-EDF5-FCDB-4AE9E1F233F2}"/>
          </ac:graphicFrameMkLst>
        </pc:graphicFrameChg>
      </pc:sldChg>
      <pc:sldChg chg="modSp add mod">
        <pc:chgData name="McCleve, Jennifer H (KYTC)" userId="fcceb82d-367e-4100-9e18-04ee9dbdb1ec" providerId="ADAL" clId="{51E80758-7F4A-40B9-953C-7786C94C5ECD}" dt="2026-07-30T16:47:56.376" v="1695" actId="14100"/>
        <pc:sldMkLst>
          <pc:docMk/>
          <pc:sldMk cId="2468617129" sldId="290"/>
        </pc:sldMkLst>
        <pc:graphicFrameChg chg="mod modGraphic">
          <ac:chgData name="McCleve, Jennifer H (KYTC)" userId="fcceb82d-367e-4100-9e18-04ee9dbdb1ec" providerId="ADAL" clId="{51E80758-7F4A-40B9-953C-7786C94C5ECD}" dt="2026-07-30T16:47:56.376" v="1695" actId="14100"/>
          <ac:graphicFrameMkLst>
            <pc:docMk/>
            <pc:sldMk cId="2468617129" sldId="290"/>
            <ac:graphicFrameMk id="7" creationId="{F9A8D086-BC39-D53A-369C-A0B8FFA9651C}"/>
          </ac:graphicFrameMkLst>
        </pc:graphicFrameChg>
      </pc:sldChg>
      <pc:sldChg chg="modSp add mod">
        <pc:chgData name="McCleve, Jennifer H (KYTC)" userId="fcceb82d-367e-4100-9e18-04ee9dbdb1ec" providerId="ADAL" clId="{51E80758-7F4A-40B9-953C-7786C94C5ECD}" dt="2026-07-30T16:47:48.988" v="1694" actId="14100"/>
        <pc:sldMkLst>
          <pc:docMk/>
          <pc:sldMk cId="2004004331" sldId="291"/>
        </pc:sldMkLst>
        <pc:graphicFrameChg chg="mod modGraphic">
          <ac:chgData name="McCleve, Jennifer H (KYTC)" userId="fcceb82d-367e-4100-9e18-04ee9dbdb1ec" providerId="ADAL" clId="{51E80758-7F4A-40B9-953C-7786C94C5ECD}" dt="2026-07-30T16:47:48.988" v="1694" actId="14100"/>
          <ac:graphicFrameMkLst>
            <pc:docMk/>
            <pc:sldMk cId="2004004331" sldId="291"/>
            <ac:graphicFrameMk id="7" creationId="{72D276F7-E85E-D541-B146-01C2466BEC20}"/>
          </ac:graphicFrameMkLst>
        </pc:graphicFrameChg>
      </pc:sldChg>
    </pc:docChg>
  </pc:docChgLst>
</pc:chgInfo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image" Target="../media/image5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svg"/><Relationship Id="rId1" Type="http://schemas.openxmlformats.org/officeDocument/2006/relationships/image" Target="../media/image12.svg"/><Relationship Id="rId5" Type="http://schemas.openxmlformats.org/officeDocument/2006/relationships/image" Target="../media/image16.svg"/><Relationship Id="rId4" Type="http://schemas.openxmlformats.org/officeDocument/2006/relationships/image" Target="../media/image15.svg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7.jpg"/></Relationships>
</file>

<file path=ppt/diagrams/_rels/data5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g"/></Relationships>
</file>

<file path=ppt/diagrams/_rels/data7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g"/></Relationships>
</file>

<file path=ppt/diagrams/_rels/data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9.jpg"/></Relationships>
</file>

<file path=ppt/diagrams/_rels/data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20.jpg"/></Relationships>
</file>

<file path=ppt/diagrams/_rels/data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image" Target="../media/image21.jpg"/><Relationship Id="rId6" Type="http://schemas.openxmlformats.org/officeDocument/2006/relationships/image" Target="../media/image26.jpg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diagrams/_rels/data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g"/></Relationships>
</file>

<file path=ppt/diagrams/_rels/data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1.jpg"/></Relationships>
</file>

<file path=ppt/diagrams/_rels/data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2.jpg"/></Relationships>
</file>

<file path=ppt/diagrams/_rels/data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23.jpg"/></Relationships>
</file>

<file path=ppt/diagrams/_rels/data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4.jpg"/></Relationships>
</file>

<file path=ppt/diagrams/_rels/data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jpg"/></Relationships>
</file>

<file path=ppt/diagrams/_rels/data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26.jpg"/></Relationships>
</file>

<file path=ppt/diagrams/_rels/data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pg"/></Relationships>
</file>

<file path=ppt/diagrams/_rels/data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7.jpg"/></Relationships>
</file>

<file path=ppt/diagrams/_rels/data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8.jpg"/></Relationships>
</file>

<file path=ppt/diagrams/_rels/data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33.jpg"/></Relationships>
</file>

<file path=ppt/diagrams/_rels/data3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4.jpg"/></Relationships>
</file>

<file path=ppt/diagrams/_rels/data38.xml.rels><?xml version="1.0" encoding="UTF-8" standalone="yes"?>
<Relationships xmlns="http://schemas.openxmlformats.org/package/2006/relationships"><Relationship Id="rId1" Type="http://schemas.openxmlformats.org/officeDocument/2006/relationships/image" Target="../media/image35.jpg"/></Relationships>
</file>

<file path=ppt/diagrams/_rels/data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2" Type="http://schemas.openxmlformats.org/officeDocument/2006/relationships/image" Target="../media/image37.svg"/><Relationship Id="rId1" Type="http://schemas.openxmlformats.org/officeDocument/2006/relationships/image" Target="../media/image36.svg"/><Relationship Id="rId5" Type="http://schemas.openxmlformats.org/officeDocument/2006/relationships/image" Target="../media/image40.svg"/><Relationship Id="rId4" Type="http://schemas.openxmlformats.org/officeDocument/2006/relationships/image" Target="../media/image39.svg"/></Relationships>
</file>

<file path=ppt/diagrams/_rels/data40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jp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image" Target="../media/image5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svg"/><Relationship Id="rId1" Type="http://schemas.openxmlformats.org/officeDocument/2006/relationships/image" Target="../media/image12.svg"/><Relationship Id="rId5" Type="http://schemas.openxmlformats.org/officeDocument/2006/relationships/image" Target="../media/image16.svg"/><Relationship Id="rId4" Type="http://schemas.openxmlformats.org/officeDocument/2006/relationships/image" Target="../media/image15.sv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7.jpg"/></Relationships>
</file>

<file path=ppt/diagrams/_rels/drawing5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g"/></Relationships>
</file>

<file path=ppt/diagrams/_rels/drawing7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g"/></Relationships>
</file>

<file path=ppt/diagrams/_rels/drawing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9.jpg"/></Relationships>
</file>

<file path=ppt/diagrams/_rels/drawing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20.jpg"/></Relationships>
</file>

<file path=ppt/diagrams/_rels/drawing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image" Target="../media/image21.jpg"/><Relationship Id="rId6" Type="http://schemas.openxmlformats.org/officeDocument/2006/relationships/image" Target="../media/image26.jpg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diagrams/_rels/drawing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g"/></Relationships>
</file>

<file path=ppt/diagrams/_rels/drawing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1.jpg"/></Relationships>
</file>

<file path=ppt/diagrams/_rels/drawing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2.jpg"/></Relationships>
</file>

<file path=ppt/diagrams/_rels/drawing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23.jpg"/></Relationships>
</file>

<file path=ppt/diagrams/_rels/drawing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4.jpg"/></Relationships>
</file>

<file path=ppt/diagrams/_rels/drawing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jpg"/></Relationships>
</file>

<file path=ppt/diagrams/_rels/drawing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26.jpg"/></Relationships>
</file>

<file path=ppt/diagrams/_rels/drawing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pg"/></Relationships>
</file>

<file path=ppt/diagrams/_rels/drawing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7.jpg"/></Relationships>
</file>

<file path=ppt/diagrams/_rels/drawing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8.jpg"/></Relationships>
</file>

<file path=ppt/diagrams/_rels/drawing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33.jpg"/></Relationships>
</file>

<file path=ppt/diagrams/_rels/drawing3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4.jpg"/></Relationships>
</file>

<file path=ppt/diagrams/_rels/drawing38.xml.rels><?xml version="1.0" encoding="UTF-8" standalone="yes"?>
<Relationships xmlns="http://schemas.openxmlformats.org/package/2006/relationships"><Relationship Id="rId1" Type="http://schemas.openxmlformats.org/officeDocument/2006/relationships/image" Target="../media/image35.jpg"/></Relationships>
</file>

<file path=ppt/diagrams/_rels/drawing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2" Type="http://schemas.openxmlformats.org/officeDocument/2006/relationships/image" Target="../media/image37.svg"/><Relationship Id="rId1" Type="http://schemas.openxmlformats.org/officeDocument/2006/relationships/image" Target="../media/image36.svg"/><Relationship Id="rId5" Type="http://schemas.openxmlformats.org/officeDocument/2006/relationships/image" Target="../media/image40.svg"/><Relationship Id="rId4" Type="http://schemas.openxmlformats.org/officeDocument/2006/relationships/image" Target="../media/image39.svg"/></Relationships>
</file>

<file path=ppt/diagrams/_rels/drawing40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51D1E52-6150-4825-9FC4-F05832D7797F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44BD1B0-910E-4BB0-B1AD-AC9AB8CD18E9}">
      <dgm:prSet phldrT="[Text]"/>
      <dgm:spPr/>
      <dgm:t>
        <a:bodyPr/>
        <a:lstStyle/>
        <a:p>
          <a:r>
            <a:rPr lang="en-US" dirty="0"/>
            <a:t>Utility Dispute Resolution for Transportation Projects</a:t>
          </a:r>
        </a:p>
      </dgm:t>
    </dgm:pt>
    <dgm:pt modelId="{E6CA263A-762B-4F4B-9763-B5F69BAA7C6D}" type="parTrans" cxnId="{61B2E33C-7450-41EC-834F-4E4441AB8FDF}">
      <dgm:prSet/>
      <dgm:spPr/>
      <dgm:t>
        <a:bodyPr/>
        <a:lstStyle/>
        <a:p>
          <a:endParaRPr lang="en-US"/>
        </a:p>
      </dgm:t>
    </dgm:pt>
    <dgm:pt modelId="{01786EF1-E0AC-4FB1-BB64-A0FD3E1D6B35}" type="sibTrans" cxnId="{61B2E33C-7450-41EC-834F-4E4441AB8FDF}">
      <dgm:prSet/>
      <dgm:spPr/>
      <dgm:t>
        <a:bodyPr/>
        <a:lstStyle/>
        <a:p>
          <a:endParaRPr lang="en-US"/>
        </a:p>
      </dgm:t>
    </dgm:pt>
    <dgm:pt modelId="{0269BA53-C295-4664-8CA2-C4236730BB93}" type="pres">
      <dgm:prSet presAssocID="{151D1E52-6150-4825-9FC4-F05832D7797F}" presName="linear" presStyleCnt="0">
        <dgm:presLayoutVars>
          <dgm:animLvl val="lvl"/>
          <dgm:resizeHandles val="exact"/>
        </dgm:presLayoutVars>
      </dgm:prSet>
      <dgm:spPr/>
    </dgm:pt>
    <dgm:pt modelId="{0C310781-DB12-4A79-B986-F301AA4300E4}" type="pres">
      <dgm:prSet presAssocID="{944BD1B0-910E-4BB0-B1AD-AC9AB8CD18E9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C4ACD52E-B15B-468B-A461-F820A2D3B439}" type="presOf" srcId="{151D1E52-6150-4825-9FC4-F05832D7797F}" destId="{0269BA53-C295-4664-8CA2-C4236730BB93}" srcOrd="0" destOrd="0" presId="urn:microsoft.com/office/officeart/2005/8/layout/vList2"/>
    <dgm:cxn modelId="{61B2E33C-7450-41EC-834F-4E4441AB8FDF}" srcId="{151D1E52-6150-4825-9FC4-F05832D7797F}" destId="{944BD1B0-910E-4BB0-B1AD-AC9AB8CD18E9}" srcOrd="0" destOrd="0" parTransId="{E6CA263A-762B-4F4B-9763-B5F69BAA7C6D}" sibTransId="{01786EF1-E0AC-4FB1-BB64-A0FD3E1D6B35}"/>
    <dgm:cxn modelId="{50051BA9-9A93-424E-B8C4-313685278DB6}" type="presOf" srcId="{944BD1B0-910E-4BB0-B1AD-AC9AB8CD18E9}" destId="{0C310781-DB12-4A79-B986-F301AA4300E4}" srcOrd="0" destOrd="0" presId="urn:microsoft.com/office/officeart/2005/8/layout/vList2"/>
    <dgm:cxn modelId="{913CEBFA-AB42-4031-A712-D574113D04C5}" type="presParOf" srcId="{0269BA53-C295-4664-8CA2-C4236730BB93}" destId="{0C310781-DB12-4A79-B986-F301AA4300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5933603-0BF2-40A2-ACD1-AE5CA6EBF342}" type="doc">
      <dgm:prSet loTypeId="urn:microsoft.com/office/officeart/2005/8/layout/vList4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BACCB90-9382-4AF1-B954-0A31D05E54D6}">
      <dgm:prSet phldrT="[Text]" phldr="0"/>
      <dgm:spPr/>
      <dgm:t>
        <a:bodyPr/>
        <a:lstStyle/>
        <a:p>
          <a:r>
            <a:rPr lang="en-US" dirty="0"/>
            <a:t>What is Utility Conflict Management?</a:t>
          </a:r>
        </a:p>
      </dgm:t>
    </dgm:pt>
    <dgm:pt modelId="{088FA580-4EEC-415F-94E4-836CC05BE764}" type="parTrans" cxnId="{04813349-F1B8-45A5-9518-0E7E033D3644}">
      <dgm:prSet/>
      <dgm:spPr/>
      <dgm:t>
        <a:bodyPr/>
        <a:lstStyle/>
        <a:p>
          <a:endParaRPr lang="en-US"/>
        </a:p>
      </dgm:t>
    </dgm:pt>
    <dgm:pt modelId="{30ADF4BC-0677-43B0-81EA-929D4A85319D}" type="sibTrans" cxnId="{04813349-F1B8-45A5-9518-0E7E033D3644}">
      <dgm:prSet/>
      <dgm:spPr/>
      <dgm:t>
        <a:bodyPr/>
        <a:lstStyle/>
        <a:p>
          <a:endParaRPr lang="en-US"/>
        </a:p>
      </dgm:t>
    </dgm:pt>
    <dgm:pt modelId="{523319C1-2C12-464D-9FE1-EA0456EBA4F4}">
      <dgm:prSet phldrT="[Text]" phldr="0"/>
      <dgm:spPr/>
      <dgm:t>
        <a:bodyPr/>
        <a:lstStyle/>
        <a:p>
          <a:r>
            <a:rPr lang="en-US" dirty="0"/>
            <a:t>Utility Management Complications</a:t>
          </a:r>
        </a:p>
      </dgm:t>
    </dgm:pt>
    <dgm:pt modelId="{E3A09DD4-829E-4D37-9084-771F45182DF2}" type="parTrans" cxnId="{F735F345-2BDC-4D98-BCA0-7FF1987478B0}">
      <dgm:prSet/>
      <dgm:spPr/>
      <dgm:t>
        <a:bodyPr/>
        <a:lstStyle/>
        <a:p>
          <a:endParaRPr lang="en-US"/>
        </a:p>
      </dgm:t>
    </dgm:pt>
    <dgm:pt modelId="{27F4E015-EBAD-4714-9E8E-A91407E388AB}" type="sibTrans" cxnId="{F735F345-2BDC-4D98-BCA0-7FF1987478B0}">
      <dgm:prSet/>
      <dgm:spPr/>
      <dgm:t>
        <a:bodyPr/>
        <a:lstStyle/>
        <a:p>
          <a:endParaRPr lang="en-US"/>
        </a:p>
      </dgm:t>
    </dgm:pt>
    <dgm:pt modelId="{ADC4AD8D-B4B0-4EC2-AB60-D8C72B94386B}">
      <dgm:prSet phldrT="[Text]" phldr="0"/>
      <dgm:spPr/>
      <dgm:t>
        <a:bodyPr/>
        <a:lstStyle/>
        <a:p>
          <a:r>
            <a:rPr lang="en-US" dirty="0"/>
            <a:t>Disputes</a:t>
          </a:r>
        </a:p>
      </dgm:t>
    </dgm:pt>
    <dgm:pt modelId="{30B5B511-E923-4902-8054-A2041943AEFB}" type="parTrans" cxnId="{F0D9E2C5-8CCB-4CD3-86EA-1A75F879DBD3}">
      <dgm:prSet/>
      <dgm:spPr/>
      <dgm:t>
        <a:bodyPr/>
        <a:lstStyle/>
        <a:p>
          <a:endParaRPr lang="en-US"/>
        </a:p>
      </dgm:t>
    </dgm:pt>
    <dgm:pt modelId="{29099A40-8E64-49CC-AD15-3ADF5C0221C1}" type="sibTrans" cxnId="{F0D9E2C5-8CCB-4CD3-86EA-1A75F879DBD3}">
      <dgm:prSet/>
      <dgm:spPr/>
      <dgm:t>
        <a:bodyPr/>
        <a:lstStyle/>
        <a:p>
          <a:endParaRPr lang="en-US"/>
        </a:p>
      </dgm:t>
    </dgm:pt>
    <dgm:pt modelId="{8B338268-C621-429F-B1DF-EA9E2C51B5FF}">
      <dgm:prSet phldrT="[Text]" phldr="0"/>
      <dgm:spPr/>
      <dgm:t>
        <a:bodyPr/>
        <a:lstStyle/>
        <a:p>
          <a:r>
            <a:rPr lang="en-US" dirty="0"/>
            <a:t>Resolution Process</a:t>
          </a:r>
        </a:p>
      </dgm:t>
    </dgm:pt>
    <dgm:pt modelId="{EE891BF0-75BE-4317-A8F0-4FC495163386}" type="parTrans" cxnId="{F721B51D-C425-4A30-81A8-9A75AA88B674}">
      <dgm:prSet/>
      <dgm:spPr/>
      <dgm:t>
        <a:bodyPr/>
        <a:lstStyle/>
        <a:p>
          <a:endParaRPr lang="en-US"/>
        </a:p>
      </dgm:t>
    </dgm:pt>
    <dgm:pt modelId="{EC3BBF69-9525-42B9-A55F-754BB77FAF9F}" type="sibTrans" cxnId="{F721B51D-C425-4A30-81A8-9A75AA88B674}">
      <dgm:prSet/>
      <dgm:spPr/>
      <dgm:t>
        <a:bodyPr/>
        <a:lstStyle/>
        <a:p>
          <a:endParaRPr lang="en-US"/>
        </a:p>
      </dgm:t>
    </dgm:pt>
    <dgm:pt modelId="{60DD21E1-EA80-4031-AE5C-E855FAE44F14}">
      <dgm:prSet phldrT="[Text]" phldr="0"/>
      <dgm:spPr/>
      <dgm:t>
        <a:bodyPr/>
        <a:lstStyle/>
        <a:p>
          <a:r>
            <a:rPr lang="en-US" dirty="0"/>
            <a:t>Next steps</a:t>
          </a:r>
        </a:p>
      </dgm:t>
    </dgm:pt>
    <dgm:pt modelId="{FD343D9E-51F0-4350-8547-B9945E9FDAE3}" type="parTrans" cxnId="{B91BF65B-8363-4BB6-AE0E-55B04A39E05E}">
      <dgm:prSet/>
      <dgm:spPr/>
      <dgm:t>
        <a:bodyPr/>
        <a:lstStyle/>
        <a:p>
          <a:endParaRPr lang="en-US"/>
        </a:p>
      </dgm:t>
    </dgm:pt>
    <dgm:pt modelId="{8AA1A544-D6AE-40AB-9AAF-79A1819C994C}" type="sibTrans" cxnId="{B91BF65B-8363-4BB6-AE0E-55B04A39E05E}">
      <dgm:prSet/>
      <dgm:spPr/>
      <dgm:t>
        <a:bodyPr/>
        <a:lstStyle/>
        <a:p>
          <a:endParaRPr lang="en-US"/>
        </a:p>
      </dgm:t>
    </dgm:pt>
    <dgm:pt modelId="{301FD97F-4C58-4F8D-B0D7-87141C46CB4C}" type="pres">
      <dgm:prSet presAssocID="{F5933603-0BF2-40A2-ACD1-AE5CA6EBF342}" presName="linear" presStyleCnt="0">
        <dgm:presLayoutVars>
          <dgm:dir/>
          <dgm:resizeHandles val="exact"/>
        </dgm:presLayoutVars>
      </dgm:prSet>
      <dgm:spPr/>
    </dgm:pt>
    <dgm:pt modelId="{CFF748CA-08CE-489E-ABB6-E260C34154D5}" type="pres">
      <dgm:prSet presAssocID="{6BACCB90-9382-4AF1-B954-0A31D05E54D6}" presName="comp" presStyleCnt="0"/>
      <dgm:spPr/>
    </dgm:pt>
    <dgm:pt modelId="{C2F0173D-CDEB-49A0-A42F-D4C91C9673DF}" type="pres">
      <dgm:prSet presAssocID="{6BACCB90-9382-4AF1-B954-0A31D05E54D6}" presName="box" presStyleLbl="node1" presStyleIdx="0" presStyleCnt="5"/>
      <dgm:spPr/>
    </dgm:pt>
    <dgm:pt modelId="{889A5035-687D-4BBA-96B8-67D278E437E6}" type="pres">
      <dgm:prSet presAssocID="{6BACCB90-9382-4AF1-B954-0A31D05E54D6}" presName="img" presStyleLbl="fgImgPlace1" presStyleIdx="0" presStyleCnt="5"/>
      <dgm:spPr>
        <a:blipFill>
          <a:blip xmlns:r="http://schemas.openxmlformats.org/officeDocument/2006/relationships" r:embed="rId1"/>
          <a:srcRect/>
          <a:stretch>
            <a:fillRect l="-39000" r="-39000"/>
          </a:stretch>
        </a:blipFill>
      </dgm:spPr>
      <dgm:extLst>
        <a:ext uri="{E40237B7-FDA0-4F09-8148-C483321AD2D9}">
          <dgm14:cNvPr xmlns:dgm14="http://schemas.microsoft.com/office/drawing/2010/diagram" id="0" name="" descr="Magnifying glass and question mark"/>
        </a:ext>
      </dgm:extLst>
    </dgm:pt>
    <dgm:pt modelId="{2C811DAA-54DF-489D-8CA1-D2BDA293E52E}" type="pres">
      <dgm:prSet presAssocID="{6BACCB90-9382-4AF1-B954-0A31D05E54D6}" presName="text" presStyleLbl="node1" presStyleIdx="0" presStyleCnt="5">
        <dgm:presLayoutVars>
          <dgm:bulletEnabled val="1"/>
        </dgm:presLayoutVars>
      </dgm:prSet>
      <dgm:spPr/>
    </dgm:pt>
    <dgm:pt modelId="{39A04C48-38E0-4900-988F-8B0531826226}" type="pres">
      <dgm:prSet presAssocID="{30ADF4BC-0677-43B0-81EA-929D4A85319D}" presName="spacer" presStyleCnt="0"/>
      <dgm:spPr/>
    </dgm:pt>
    <dgm:pt modelId="{BDF469B6-DEC8-437B-8B43-0F14ECB0EF70}" type="pres">
      <dgm:prSet presAssocID="{523319C1-2C12-464D-9FE1-EA0456EBA4F4}" presName="comp" presStyleCnt="0"/>
      <dgm:spPr/>
    </dgm:pt>
    <dgm:pt modelId="{2EBA0BCF-E6B0-4E42-8436-D0FA14CB0417}" type="pres">
      <dgm:prSet presAssocID="{523319C1-2C12-464D-9FE1-EA0456EBA4F4}" presName="box" presStyleLbl="node1" presStyleIdx="1" presStyleCnt="5"/>
      <dgm:spPr/>
    </dgm:pt>
    <dgm:pt modelId="{02CBE3DB-FFF2-456B-8FB5-5EA788B446E0}" type="pres">
      <dgm:prSet presAssocID="{523319C1-2C12-464D-9FE1-EA0456EBA4F4}" presName="img" presStyleLbl="fgImgPlace1" presStyleIdx="1" presStyleCnt="5"/>
      <dgm:spPr>
        <a:blipFill>
          <a:blip xmlns:r="http://schemas.openxmlformats.org/officeDocument/2006/relationships" r:embed="rId2"/>
          <a:srcRect/>
          <a:stretch>
            <a:fillRect l="-47000" r="-47000"/>
          </a:stretch>
        </a:blipFill>
      </dgm:spPr>
      <dgm:extLst>
        <a:ext uri="{E40237B7-FDA0-4F09-8148-C483321AD2D9}">
          <dgm14:cNvPr xmlns:dgm14="http://schemas.microsoft.com/office/drawing/2010/diagram" id="0" name="" descr="Close-up of documents on desk"/>
        </a:ext>
      </dgm:extLst>
    </dgm:pt>
    <dgm:pt modelId="{7CAA0AE9-07E2-46E1-9AD1-CFF038B805AC}" type="pres">
      <dgm:prSet presAssocID="{523319C1-2C12-464D-9FE1-EA0456EBA4F4}" presName="text" presStyleLbl="node1" presStyleIdx="1" presStyleCnt="5">
        <dgm:presLayoutVars>
          <dgm:bulletEnabled val="1"/>
        </dgm:presLayoutVars>
      </dgm:prSet>
      <dgm:spPr/>
    </dgm:pt>
    <dgm:pt modelId="{88B0E6C8-8ED8-442A-B301-4F521626C604}" type="pres">
      <dgm:prSet presAssocID="{27F4E015-EBAD-4714-9E8E-A91407E388AB}" presName="spacer" presStyleCnt="0"/>
      <dgm:spPr/>
    </dgm:pt>
    <dgm:pt modelId="{03C0ED8F-8852-4071-9255-84D3FC63F640}" type="pres">
      <dgm:prSet presAssocID="{ADC4AD8D-B4B0-4EC2-AB60-D8C72B94386B}" presName="comp" presStyleCnt="0"/>
      <dgm:spPr/>
    </dgm:pt>
    <dgm:pt modelId="{A33612E0-4ECB-4A9C-AFE4-549D297561D0}" type="pres">
      <dgm:prSet presAssocID="{ADC4AD8D-B4B0-4EC2-AB60-D8C72B94386B}" presName="box" presStyleLbl="node1" presStyleIdx="2" presStyleCnt="5"/>
      <dgm:spPr/>
    </dgm:pt>
    <dgm:pt modelId="{66497945-86B6-46E6-9557-59E5B0D228B8}" type="pres">
      <dgm:prSet presAssocID="{ADC4AD8D-B4B0-4EC2-AB60-D8C72B94386B}" presName="img" presStyleLbl="fgImgPlace1" presStyleIdx="2" presStyleCnt="5"/>
      <dgm:spPr>
        <a:blipFill>
          <a:blip xmlns:r="http://schemas.openxmlformats.org/officeDocument/2006/relationships" r:embed="rId3"/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Top view of a circular maze"/>
        </a:ext>
      </dgm:extLst>
    </dgm:pt>
    <dgm:pt modelId="{C6F1A8F0-8488-407A-8FC2-5B5A93B92AB2}" type="pres">
      <dgm:prSet presAssocID="{ADC4AD8D-B4B0-4EC2-AB60-D8C72B94386B}" presName="text" presStyleLbl="node1" presStyleIdx="2" presStyleCnt="5">
        <dgm:presLayoutVars>
          <dgm:bulletEnabled val="1"/>
        </dgm:presLayoutVars>
      </dgm:prSet>
      <dgm:spPr/>
    </dgm:pt>
    <dgm:pt modelId="{43415CAD-A55F-4C6C-A6A1-3EBD8CE248D5}" type="pres">
      <dgm:prSet presAssocID="{29099A40-8E64-49CC-AD15-3ADF5C0221C1}" presName="spacer" presStyleCnt="0"/>
      <dgm:spPr/>
    </dgm:pt>
    <dgm:pt modelId="{812CADE7-E285-434B-BBFE-423F234EACED}" type="pres">
      <dgm:prSet presAssocID="{8B338268-C621-429F-B1DF-EA9E2C51B5FF}" presName="comp" presStyleCnt="0"/>
      <dgm:spPr/>
    </dgm:pt>
    <dgm:pt modelId="{42B49486-3A3F-4E0F-9861-6773022CE304}" type="pres">
      <dgm:prSet presAssocID="{8B338268-C621-429F-B1DF-EA9E2C51B5FF}" presName="box" presStyleLbl="node1" presStyleIdx="3" presStyleCnt="5"/>
      <dgm:spPr/>
    </dgm:pt>
    <dgm:pt modelId="{06D2C95C-FE27-4AAF-9A9A-2AA3D79F08CA}" type="pres">
      <dgm:prSet presAssocID="{8B338268-C621-429F-B1DF-EA9E2C51B5FF}" presName="img" presStyleLbl="fgImgPlace1" presStyleIdx="3" presStyleCnt="5"/>
      <dgm:spPr>
        <a:blipFill>
          <a:blip xmlns:r="http://schemas.openxmlformats.org/officeDocument/2006/relationships" r:embed="rId4"/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Machine gears"/>
        </a:ext>
      </dgm:extLst>
    </dgm:pt>
    <dgm:pt modelId="{C6F4AE1F-518B-42B7-9723-D008B74B26CD}" type="pres">
      <dgm:prSet presAssocID="{8B338268-C621-429F-B1DF-EA9E2C51B5FF}" presName="text" presStyleLbl="node1" presStyleIdx="3" presStyleCnt="5">
        <dgm:presLayoutVars>
          <dgm:bulletEnabled val="1"/>
        </dgm:presLayoutVars>
      </dgm:prSet>
      <dgm:spPr/>
    </dgm:pt>
    <dgm:pt modelId="{74C2D775-78F1-40D8-83B8-BF1B7BAAAE31}" type="pres">
      <dgm:prSet presAssocID="{EC3BBF69-9525-42B9-A55F-754BB77FAF9F}" presName="spacer" presStyleCnt="0"/>
      <dgm:spPr/>
    </dgm:pt>
    <dgm:pt modelId="{8B8C6485-AC93-4669-95D5-B6E93D81B6C7}" type="pres">
      <dgm:prSet presAssocID="{60DD21E1-EA80-4031-AE5C-E855FAE44F14}" presName="comp" presStyleCnt="0"/>
      <dgm:spPr/>
    </dgm:pt>
    <dgm:pt modelId="{0941C0C6-A6C8-4C2B-9044-9A2F3EA9E50E}" type="pres">
      <dgm:prSet presAssocID="{60DD21E1-EA80-4031-AE5C-E855FAE44F14}" presName="box" presStyleLbl="node1" presStyleIdx="4" presStyleCnt="5"/>
      <dgm:spPr/>
    </dgm:pt>
    <dgm:pt modelId="{6DBE7189-189A-48F2-AC76-3CB9A245802E}" type="pres">
      <dgm:prSet presAssocID="{60DD21E1-EA80-4031-AE5C-E855FAE44F14}" presName="img" presStyleLbl="fgImgPlace1" presStyleIdx="4" presStyleCnt="5"/>
      <dgm:spPr>
        <a:blipFill>
          <a:blip xmlns:r="http://schemas.openxmlformats.org/officeDocument/2006/relationships" r:embed="rId5"/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Highway at sunset"/>
        </a:ext>
      </dgm:extLst>
    </dgm:pt>
    <dgm:pt modelId="{8DEDF33F-EF6A-496B-B873-4A3E420A246C}" type="pres">
      <dgm:prSet presAssocID="{60DD21E1-EA80-4031-AE5C-E855FAE44F14}" presName="text" presStyleLbl="node1" presStyleIdx="4" presStyleCnt="5">
        <dgm:presLayoutVars>
          <dgm:bulletEnabled val="1"/>
        </dgm:presLayoutVars>
      </dgm:prSet>
      <dgm:spPr/>
    </dgm:pt>
  </dgm:ptLst>
  <dgm:cxnLst>
    <dgm:cxn modelId="{500E7C17-477F-4D5D-8A0C-AC523B3D3684}" type="presOf" srcId="{60DD21E1-EA80-4031-AE5C-E855FAE44F14}" destId="{8DEDF33F-EF6A-496B-B873-4A3E420A246C}" srcOrd="1" destOrd="0" presId="urn:microsoft.com/office/officeart/2005/8/layout/vList4"/>
    <dgm:cxn modelId="{9ADB4219-5FD4-4DC7-83E5-6DC49555EDCC}" type="presOf" srcId="{523319C1-2C12-464D-9FE1-EA0456EBA4F4}" destId="{7CAA0AE9-07E2-46E1-9AD1-CFF038B805AC}" srcOrd="1" destOrd="0" presId="urn:microsoft.com/office/officeart/2005/8/layout/vList4"/>
    <dgm:cxn modelId="{9860661B-B0A6-4B67-B47C-E3BE8A85372E}" type="presOf" srcId="{60DD21E1-EA80-4031-AE5C-E855FAE44F14}" destId="{0941C0C6-A6C8-4C2B-9044-9A2F3EA9E50E}" srcOrd="0" destOrd="0" presId="urn:microsoft.com/office/officeart/2005/8/layout/vList4"/>
    <dgm:cxn modelId="{F721B51D-C425-4A30-81A8-9A75AA88B674}" srcId="{F5933603-0BF2-40A2-ACD1-AE5CA6EBF342}" destId="{8B338268-C621-429F-B1DF-EA9E2C51B5FF}" srcOrd="3" destOrd="0" parTransId="{EE891BF0-75BE-4317-A8F0-4FC495163386}" sibTransId="{EC3BBF69-9525-42B9-A55F-754BB77FAF9F}"/>
    <dgm:cxn modelId="{F091641F-EABD-4C7F-ACEC-10EE4C6B91DB}" type="presOf" srcId="{8B338268-C621-429F-B1DF-EA9E2C51B5FF}" destId="{C6F4AE1F-518B-42B7-9723-D008B74B26CD}" srcOrd="1" destOrd="0" presId="urn:microsoft.com/office/officeart/2005/8/layout/vList4"/>
    <dgm:cxn modelId="{36245A31-1430-4854-B669-591EF8241B0B}" type="presOf" srcId="{523319C1-2C12-464D-9FE1-EA0456EBA4F4}" destId="{2EBA0BCF-E6B0-4E42-8436-D0FA14CB0417}" srcOrd="0" destOrd="0" presId="urn:microsoft.com/office/officeart/2005/8/layout/vList4"/>
    <dgm:cxn modelId="{4E90AA34-3586-42B7-9528-4EEE5551B346}" type="presOf" srcId="{8B338268-C621-429F-B1DF-EA9E2C51B5FF}" destId="{42B49486-3A3F-4E0F-9861-6773022CE304}" srcOrd="0" destOrd="0" presId="urn:microsoft.com/office/officeart/2005/8/layout/vList4"/>
    <dgm:cxn modelId="{D81D6735-99F5-436E-90C6-11D3385CACD9}" type="presOf" srcId="{6BACCB90-9382-4AF1-B954-0A31D05E54D6}" destId="{C2F0173D-CDEB-49A0-A42F-D4C91C9673DF}" srcOrd="0" destOrd="0" presId="urn:microsoft.com/office/officeart/2005/8/layout/vList4"/>
    <dgm:cxn modelId="{B91BF65B-8363-4BB6-AE0E-55B04A39E05E}" srcId="{F5933603-0BF2-40A2-ACD1-AE5CA6EBF342}" destId="{60DD21E1-EA80-4031-AE5C-E855FAE44F14}" srcOrd="4" destOrd="0" parTransId="{FD343D9E-51F0-4350-8547-B9945E9FDAE3}" sibTransId="{8AA1A544-D6AE-40AB-9AAF-79A1819C994C}"/>
    <dgm:cxn modelId="{7C885D5F-B955-4DB5-BF8E-7F366B1799D9}" type="presOf" srcId="{F5933603-0BF2-40A2-ACD1-AE5CA6EBF342}" destId="{301FD97F-4C58-4F8D-B0D7-87141C46CB4C}" srcOrd="0" destOrd="0" presId="urn:microsoft.com/office/officeart/2005/8/layout/vList4"/>
    <dgm:cxn modelId="{F735F345-2BDC-4D98-BCA0-7FF1987478B0}" srcId="{F5933603-0BF2-40A2-ACD1-AE5CA6EBF342}" destId="{523319C1-2C12-464D-9FE1-EA0456EBA4F4}" srcOrd="1" destOrd="0" parTransId="{E3A09DD4-829E-4D37-9084-771F45182DF2}" sibTransId="{27F4E015-EBAD-4714-9E8E-A91407E388AB}"/>
    <dgm:cxn modelId="{04813349-F1B8-45A5-9518-0E7E033D3644}" srcId="{F5933603-0BF2-40A2-ACD1-AE5CA6EBF342}" destId="{6BACCB90-9382-4AF1-B954-0A31D05E54D6}" srcOrd="0" destOrd="0" parTransId="{088FA580-4EEC-415F-94E4-836CC05BE764}" sibTransId="{30ADF4BC-0677-43B0-81EA-929D4A85319D}"/>
    <dgm:cxn modelId="{885D12AA-55C6-4567-9F76-4DBCEFF9DA66}" type="presOf" srcId="{ADC4AD8D-B4B0-4EC2-AB60-D8C72B94386B}" destId="{A33612E0-4ECB-4A9C-AFE4-549D297561D0}" srcOrd="0" destOrd="0" presId="urn:microsoft.com/office/officeart/2005/8/layout/vList4"/>
    <dgm:cxn modelId="{F0D9E2C5-8CCB-4CD3-86EA-1A75F879DBD3}" srcId="{F5933603-0BF2-40A2-ACD1-AE5CA6EBF342}" destId="{ADC4AD8D-B4B0-4EC2-AB60-D8C72B94386B}" srcOrd="2" destOrd="0" parTransId="{30B5B511-E923-4902-8054-A2041943AEFB}" sibTransId="{29099A40-8E64-49CC-AD15-3ADF5C0221C1}"/>
    <dgm:cxn modelId="{0E2E75F0-35AE-43B4-B52E-1374CCFC4331}" type="presOf" srcId="{6BACCB90-9382-4AF1-B954-0A31D05E54D6}" destId="{2C811DAA-54DF-489D-8CA1-D2BDA293E52E}" srcOrd="1" destOrd="0" presId="urn:microsoft.com/office/officeart/2005/8/layout/vList4"/>
    <dgm:cxn modelId="{6C78EAFF-AD14-4F1C-8B51-B24577FB22CF}" type="presOf" srcId="{ADC4AD8D-B4B0-4EC2-AB60-D8C72B94386B}" destId="{C6F1A8F0-8488-407A-8FC2-5B5A93B92AB2}" srcOrd="1" destOrd="0" presId="urn:microsoft.com/office/officeart/2005/8/layout/vList4"/>
    <dgm:cxn modelId="{1BEF2FB0-D557-4C5B-B45F-1C83819603E4}" type="presParOf" srcId="{301FD97F-4C58-4F8D-B0D7-87141C46CB4C}" destId="{CFF748CA-08CE-489E-ABB6-E260C34154D5}" srcOrd="0" destOrd="0" presId="urn:microsoft.com/office/officeart/2005/8/layout/vList4"/>
    <dgm:cxn modelId="{4A7A9652-7464-4126-A178-7CDCB29F5A82}" type="presParOf" srcId="{CFF748CA-08CE-489E-ABB6-E260C34154D5}" destId="{C2F0173D-CDEB-49A0-A42F-D4C91C9673DF}" srcOrd="0" destOrd="0" presId="urn:microsoft.com/office/officeart/2005/8/layout/vList4"/>
    <dgm:cxn modelId="{B76E1434-519A-48D6-AA32-1C478AFCB717}" type="presParOf" srcId="{CFF748CA-08CE-489E-ABB6-E260C34154D5}" destId="{889A5035-687D-4BBA-96B8-67D278E437E6}" srcOrd="1" destOrd="0" presId="urn:microsoft.com/office/officeart/2005/8/layout/vList4"/>
    <dgm:cxn modelId="{731E11B7-47E2-4437-B8B0-2B31FF847ED8}" type="presParOf" srcId="{CFF748CA-08CE-489E-ABB6-E260C34154D5}" destId="{2C811DAA-54DF-489D-8CA1-D2BDA293E52E}" srcOrd="2" destOrd="0" presId="urn:microsoft.com/office/officeart/2005/8/layout/vList4"/>
    <dgm:cxn modelId="{883BCD63-D6CD-409C-BA61-6D7CFFE2C6D1}" type="presParOf" srcId="{301FD97F-4C58-4F8D-B0D7-87141C46CB4C}" destId="{39A04C48-38E0-4900-988F-8B0531826226}" srcOrd="1" destOrd="0" presId="urn:microsoft.com/office/officeart/2005/8/layout/vList4"/>
    <dgm:cxn modelId="{EE8DBFAF-3C41-4A24-9DF1-E5AD0ABBA72C}" type="presParOf" srcId="{301FD97F-4C58-4F8D-B0D7-87141C46CB4C}" destId="{BDF469B6-DEC8-437B-8B43-0F14ECB0EF70}" srcOrd="2" destOrd="0" presId="urn:microsoft.com/office/officeart/2005/8/layout/vList4"/>
    <dgm:cxn modelId="{7A8AEEDD-1995-4BE1-B0F1-070B08E72C7E}" type="presParOf" srcId="{BDF469B6-DEC8-437B-8B43-0F14ECB0EF70}" destId="{2EBA0BCF-E6B0-4E42-8436-D0FA14CB0417}" srcOrd="0" destOrd="0" presId="urn:microsoft.com/office/officeart/2005/8/layout/vList4"/>
    <dgm:cxn modelId="{61BAF783-B435-48D0-BBBA-4F21B4FB1639}" type="presParOf" srcId="{BDF469B6-DEC8-437B-8B43-0F14ECB0EF70}" destId="{02CBE3DB-FFF2-456B-8FB5-5EA788B446E0}" srcOrd="1" destOrd="0" presId="urn:microsoft.com/office/officeart/2005/8/layout/vList4"/>
    <dgm:cxn modelId="{FCB853FF-533A-44C0-A99E-934CD5CE6F2C}" type="presParOf" srcId="{BDF469B6-DEC8-437B-8B43-0F14ECB0EF70}" destId="{7CAA0AE9-07E2-46E1-9AD1-CFF038B805AC}" srcOrd="2" destOrd="0" presId="urn:microsoft.com/office/officeart/2005/8/layout/vList4"/>
    <dgm:cxn modelId="{182C9B6E-69FA-4000-BD49-D905D62C91A2}" type="presParOf" srcId="{301FD97F-4C58-4F8D-B0D7-87141C46CB4C}" destId="{88B0E6C8-8ED8-442A-B301-4F521626C604}" srcOrd="3" destOrd="0" presId="urn:microsoft.com/office/officeart/2005/8/layout/vList4"/>
    <dgm:cxn modelId="{9DF93E57-A22C-4933-90BF-743434AB4982}" type="presParOf" srcId="{301FD97F-4C58-4F8D-B0D7-87141C46CB4C}" destId="{03C0ED8F-8852-4071-9255-84D3FC63F640}" srcOrd="4" destOrd="0" presId="urn:microsoft.com/office/officeart/2005/8/layout/vList4"/>
    <dgm:cxn modelId="{7A38F897-444F-4F5E-A90F-0FA636C15750}" type="presParOf" srcId="{03C0ED8F-8852-4071-9255-84D3FC63F640}" destId="{A33612E0-4ECB-4A9C-AFE4-549D297561D0}" srcOrd="0" destOrd="0" presId="urn:microsoft.com/office/officeart/2005/8/layout/vList4"/>
    <dgm:cxn modelId="{35028476-7634-4EF3-9C82-0120D694AEE9}" type="presParOf" srcId="{03C0ED8F-8852-4071-9255-84D3FC63F640}" destId="{66497945-86B6-46E6-9557-59E5B0D228B8}" srcOrd="1" destOrd="0" presId="urn:microsoft.com/office/officeart/2005/8/layout/vList4"/>
    <dgm:cxn modelId="{77A8B1D7-29FC-471A-A78F-631D3819066B}" type="presParOf" srcId="{03C0ED8F-8852-4071-9255-84D3FC63F640}" destId="{C6F1A8F0-8488-407A-8FC2-5B5A93B92AB2}" srcOrd="2" destOrd="0" presId="urn:microsoft.com/office/officeart/2005/8/layout/vList4"/>
    <dgm:cxn modelId="{8234C272-8511-4F74-9867-1E2B8EAA2854}" type="presParOf" srcId="{301FD97F-4C58-4F8D-B0D7-87141C46CB4C}" destId="{43415CAD-A55F-4C6C-A6A1-3EBD8CE248D5}" srcOrd="5" destOrd="0" presId="urn:microsoft.com/office/officeart/2005/8/layout/vList4"/>
    <dgm:cxn modelId="{91FBCD48-5499-4286-A5EC-993F9DC32108}" type="presParOf" srcId="{301FD97F-4C58-4F8D-B0D7-87141C46CB4C}" destId="{812CADE7-E285-434B-BBFE-423F234EACED}" srcOrd="6" destOrd="0" presId="urn:microsoft.com/office/officeart/2005/8/layout/vList4"/>
    <dgm:cxn modelId="{F0873ADE-BE22-4B61-957D-19D02AD84BB1}" type="presParOf" srcId="{812CADE7-E285-434B-BBFE-423F234EACED}" destId="{42B49486-3A3F-4E0F-9861-6773022CE304}" srcOrd="0" destOrd="0" presId="urn:microsoft.com/office/officeart/2005/8/layout/vList4"/>
    <dgm:cxn modelId="{99C63244-79D4-40C4-900E-A56FECF5EAC6}" type="presParOf" srcId="{812CADE7-E285-434B-BBFE-423F234EACED}" destId="{06D2C95C-FE27-4AAF-9A9A-2AA3D79F08CA}" srcOrd="1" destOrd="0" presId="urn:microsoft.com/office/officeart/2005/8/layout/vList4"/>
    <dgm:cxn modelId="{0A61A256-18B3-4362-8D61-9DA9FA3C2378}" type="presParOf" srcId="{812CADE7-E285-434B-BBFE-423F234EACED}" destId="{C6F4AE1F-518B-42B7-9723-D008B74B26CD}" srcOrd="2" destOrd="0" presId="urn:microsoft.com/office/officeart/2005/8/layout/vList4"/>
    <dgm:cxn modelId="{8708D4B8-DE83-4FD7-A4EA-77CD27CA8856}" type="presParOf" srcId="{301FD97F-4C58-4F8D-B0D7-87141C46CB4C}" destId="{74C2D775-78F1-40D8-83B8-BF1B7BAAAE31}" srcOrd="7" destOrd="0" presId="urn:microsoft.com/office/officeart/2005/8/layout/vList4"/>
    <dgm:cxn modelId="{E8C41ECB-9DFB-4B11-A4DE-A04146DAC06F}" type="presParOf" srcId="{301FD97F-4C58-4F8D-B0D7-87141C46CB4C}" destId="{8B8C6485-AC93-4669-95D5-B6E93D81B6C7}" srcOrd="8" destOrd="0" presId="urn:microsoft.com/office/officeart/2005/8/layout/vList4"/>
    <dgm:cxn modelId="{F3407F6D-B1F7-4517-9A50-2D2F96EA91EA}" type="presParOf" srcId="{8B8C6485-AC93-4669-95D5-B6E93D81B6C7}" destId="{0941C0C6-A6C8-4C2B-9044-9A2F3EA9E50E}" srcOrd="0" destOrd="0" presId="urn:microsoft.com/office/officeart/2005/8/layout/vList4"/>
    <dgm:cxn modelId="{23F38D73-1ECC-4748-A4E0-437033D90612}" type="presParOf" srcId="{8B8C6485-AC93-4669-95D5-B6E93D81B6C7}" destId="{6DBE7189-189A-48F2-AC76-3CB9A245802E}" srcOrd="1" destOrd="0" presId="urn:microsoft.com/office/officeart/2005/8/layout/vList4"/>
    <dgm:cxn modelId="{F18EA688-1307-4AEB-B3A6-9822E34FE8E3}" type="presParOf" srcId="{8B8C6485-AC93-4669-95D5-B6E93D81B6C7}" destId="{8DEDF33F-EF6A-496B-B873-4A3E420A246C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7B90F41-0E29-411E-A874-73E9E4EE7448}" type="doc">
      <dgm:prSet loTypeId="urn:microsoft.com/office/officeart/2005/8/layout/hList7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AADC164-35E4-4358-8C44-EB35064FBEAB}">
      <dgm:prSet phldrT="[Text]"/>
      <dgm:spPr/>
      <dgm:t>
        <a:bodyPr/>
        <a:lstStyle/>
        <a:p>
          <a:r>
            <a:rPr lang="en-US" dirty="0"/>
            <a:t>Utility Investigation</a:t>
          </a:r>
        </a:p>
      </dgm:t>
    </dgm:pt>
    <dgm:pt modelId="{79FBB110-1109-481D-B662-740A05CB31AD}" type="parTrans" cxnId="{FDD97C16-C4EF-4CBC-BD67-895EA99B37D3}">
      <dgm:prSet/>
      <dgm:spPr/>
      <dgm:t>
        <a:bodyPr/>
        <a:lstStyle/>
        <a:p>
          <a:endParaRPr lang="en-US"/>
        </a:p>
      </dgm:t>
    </dgm:pt>
    <dgm:pt modelId="{2F635B68-7A49-4FAF-80CE-2DBF295B1A19}" type="sibTrans" cxnId="{FDD97C16-C4EF-4CBC-BD67-895EA99B37D3}">
      <dgm:prSet/>
      <dgm:spPr/>
      <dgm:t>
        <a:bodyPr/>
        <a:lstStyle/>
        <a:p>
          <a:endParaRPr lang="en-US"/>
        </a:p>
      </dgm:t>
    </dgm:pt>
    <dgm:pt modelId="{96454B2D-4A04-4481-8ECB-988417A2367C}">
      <dgm:prSet/>
      <dgm:spPr/>
      <dgm:t>
        <a:bodyPr/>
        <a:lstStyle/>
        <a:p>
          <a:r>
            <a:rPr lang="en-US" dirty="0"/>
            <a:t>Utility Conflict Identification</a:t>
          </a:r>
        </a:p>
      </dgm:t>
    </dgm:pt>
    <dgm:pt modelId="{BBDB08D7-748A-41DA-8998-779FA5F3A8AB}" type="parTrans" cxnId="{6FA9173D-19FB-42FE-A6C0-83802F0CB1C8}">
      <dgm:prSet/>
      <dgm:spPr/>
      <dgm:t>
        <a:bodyPr/>
        <a:lstStyle/>
        <a:p>
          <a:endParaRPr lang="en-US"/>
        </a:p>
      </dgm:t>
    </dgm:pt>
    <dgm:pt modelId="{805FBB86-9B26-40E5-9409-195751A25E2C}" type="sibTrans" cxnId="{6FA9173D-19FB-42FE-A6C0-83802F0CB1C8}">
      <dgm:prSet/>
      <dgm:spPr/>
      <dgm:t>
        <a:bodyPr/>
        <a:lstStyle/>
        <a:p>
          <a:endParaRPr lang="en-US"/>
        </a:p>
      </dgm:t>
    </dgm:pt>
    <dgm:pt modelId="{56352A51-A017-44AF-A6D3-825DD3DB5BE0}">
      <dgm:prSet/>
      <dgm:spPr/>
      <dgm:t>
        <a:bodyPr/>
        <a:lstStyle/>
        <a:p>
          <a:r>
            <a:rPr lang="en-US" dirty="0"/>
            <a:t>Utility Coordination</a:t>
          </a:r>
        </a:p>
      </dgm:t>
    </dgm:pt>
    <dgm:pt modelId="{1F635563-7693-453F-A643-578A4671797F}" type="parTrans" cxnId="{E90A100F-9AA3-494A-934D-883B3AE2F01B}">
      <dgm:prSet/>
      <dgm:spPr/>
      <dgm:t>
        <a:bodyPr/>
        <a:lstStyle/>
        <a:p>
          <a:endParaRPr lang="en-US"/>
        </a:p>
      </dgm:t>
    </dgm:pt>
    <dgm:pt modelId="{E0CD0C80-1B84-4A73-BBEB-C394FE9FA70D}" type="sibTrans" cxnId="{E90A100F-9AA3-494A-934D-883B3AE2F01B}">
      <dgm:prSet/>
      <dgm:spPr/>
      <dgm:t>
        <a:bodyPr/>
        <a:lstStyle/>
        <a:p>
          <a:endParaRPr lang="en-US"/>
        </a:p>
      </dgm:t>
    </dgm:pt>
    <dgm:pt modelId="{C57C0A70-2D59-4960-8968-8BC0FB93E86B}">
      <dgm:prSet/>
      <dgm:spPr/>
      <dgm:t>
        <a:bodyPr/>
        <a:lstStyle/>
        <a:p>
          <a:r>
            <a:rPr lang="en-US" dirty="0"/>
            <a:t>Utility Construction Management</a:t>
          </a:r>
        </a:p>
      </dgm:t>
    </dgm:pt>
    <dgm:pt modelId="{2F524A14-F2CF-4B4D-B49C-1E5AE03649EC}" type="parTrans" cxnId="{C05F1257-F985-4CB0-BDBE-E44E91FDF4F3}">
      <dgm:prSet/>
      <dgm:spPr/>
      <dgm:t>
        <a:bodyPr/>
        <a:lstStyle/>
        <a:p>
          <a:endParaRPr lang="en-US"/>
        </a:p>
      </dgm:t>
    </dgm:pt>
    <dgm:pt modelId="{D4B45509-9019-45B4-ADF7-C904260E6E11}" type="sibTrans" cxnId="{C05F1257-F985-4CB0-BDBE-E44E91FDF4F3}">
      <dgm:prSet/>
      <dgm:spPr/>
      <dgm:t>
        <a:bodyPr/>
        <a:lstStyle/>
        <a:p>
          <a:endParaRPr lang="en-US"/>
        </a:p>
      </dgm:t>
    </dgm:pt>
    <dgm:pt modelId="{B58CE7B3-F347-45AE-BD33-0ED29BB46F92}">
      <dgm:prSet/>
      <dgm:spPr/>
      <dgm:t>
        <a:bodyPr/>
        <a:lstStyle/>
        <a:p>
          <a:r>
            <a:rPr lang="en-US"/>
            <a:t>Utility Design</a:t>
          </a:r>
          <a:endParaRPr lang="en-US" dirty="0"/>
        </a:p>
      </dgm:t>
    </dgm:pt>
    <dgm:pt modelId="{9F64B3B2-5BCC-4981-AE25-32F9A1F8F557}" type="parTrans" cxnId="{85F1CE05-C397-4017-99BE-84B57FCED2CB}">
      <dgm:prSet/>
      <dgm:spPr/>
      <dgm:t>
        <a:bodyPr/>
        <a:lstStyle/>
        <a:p>
          <a:endParaRPr lang="en-US"/>
        </a:p>
      </dgm:t>
    </dgm:pt>
    <dgm:pt modelId="{BEE3F660-5AE2-41E4-9C98-4C386ADF1707}" type="sibTrans" cxnId="{85F1CE05-C397-4017-99BE-84B57FCED2CB}">
      <dgm:prSet/>
      <dgm:spPr/>
      <dgm:t>
        <a:bodyPr/>
        <a:lstStyle/>
        <a:p>
          <a:endParaRPr lang="en-US"/>
        </a:p>
      </dgm:t>
    </dgm:pt>
    <dgm:pt modelId="{B0F071A2-E663-48C8-B76D-67F5CD04F318}" type="pres">
      <dgm:prSet presAssocID="{47B90F41-0E29-411E-A874-73E9E4EE7448}" presName="Name0" presStyleCnt="0">
        <dgm:presLayoutVars>
          <dgm:dir/>
          <dgm:resizeHandles val="exact"/>
        </dgm:presLayoutVars>
      </dgm:prSet>
      <dgm:spPr/>
    </dgm:pt>
    <dgm:pt modelId="{4CCBDA00-F693-4E9E-BA89-511A55601EA8}" type="pres">
      <dgm:prSet presAssocID="{47B90F41-0E29-411E-A874-73E9E4EE7448}" presName="fgShape" presStyleLbl="fgShp" presStyleIdx="0" presStyleCnt="1"/>
      <dgm:spPr/>
    </dgm:pt>
    <dgm:pt modelId="{E8625BFC-7052-46AF-923C-6737B9743D3E}" type="pres">
      <dgm:prSet presAssocID="{47B90F41-0E29-411E-A874-73E9E4EE7448}" presName="linComp" presStyleCnt="0"/>
      <dgm:spPr/>
    </dgm:pt>
    <dgm:pt modelId="{6CE5E2A0-C595-499D-8B40-616FB2310428}" type="pres">
      <dgm:prSet presAssocID="{CAADC164-35E4-4358-8C44-EB35064FBEAB}" presName="compNode" presStyleCnt="0"/>
      <dgm:spPr/>
    </dgm:pt>
    <dgm:pt modelId="{D331A298-2CE8-4980-AB22-4E5B5D1F03A7}" type="pres">
      <dgm:prSet presAssocID="{CAADC164-35E4-4358-8C44-EB35064FBEAB}" presName="bkgdShape" presStyleLbl="node1" presStyleIdx="0" presStyleCnt="5"/>
      <dgm:spPr/>
    </dgm:pt>
    <dgm:pt modelId="{6F832D8E-C376-421B-8ED8-379E538940A7}" type="pres">
      <dgm:prSet presAssocID="{CAADC164-35E4-4358-8C44-EB35064FBEAB}" presName="nodeTx" presStyleLbl="node1" presStyleIdx="0" presStyleCnt="5">
        <dgm:presLayoutVars>
          <dgm:bulletEnabled val="1"/>
        </dgm:presLayoutVars>
      </dgm:prSet>
      <dgm:spPr/>
    </dgm:pt>
    <dgm:pt modelId="{703983E1-198D-46E8-A2DA-1BB85601B899}" type="pres">
      <dgm:prSet presAssocID="{CAADC164-35E4-4358-8C44-EB35064FBEAB}" presName="invisiNode" presStyleLbl="node1" presStyleIdx="0" presStyleCnt="5"/>
      <dgm:spPr/>
    </dgm:pt>
    <dgm:pt modelId="{28DDD6B6-1670-433E-83B2-3DDCCF169CD9}" type="pres">
      <dgm:prSet presAssocID="{CAADC164-35E4-4358-8C44-EB35064FBEAB}" presName="imagNode" presStyleLbl="fgImgPlace1" presStyleIdx="0" presStyleCnt="5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 1 with solid fill"/>
        </a:ext>
      </dgm:extLst>
    </dgm:pt>
    <dgm:pt modelId="{91E4E875-A81B-4F5C-BAFC-8FD3E636C7E3}" type="pres">
      <dgm:prSet presAssocID="{2F635B68-7A49-4FAF-80CE-2DBF295B1A19}" presName="sibTrans" presStyleLbl="sibTrans2D1" presStyleIdx="0" presStyleCnt="0"/>
      <dgm:spPr/>
    </dgm:pt>
    <dgm:pt modelId="{61FEAE3F-283D-4588-8FD1-BBD69A4EE25F}" type="pres">
      <dgm:prSet presAssocID="{96454B2D-4A04-4481-8ECB-988417A2367C}" presName="compNode" presStyleCnt="0"/>
      <dgm:spPr/>
    </dgm:pt>
    <dgm:pt modelId="{5EF128E2-C6B9-4879-9EBB-BD1636E1428B}" type="pres">
      <dgm:prSet presAssocID="{96454B2D-4A04-4481-8ECB-988417A2367C}" presName="bkgdShape" presStyleLbl="node1" presStyleIdx="1" presStyleCnt="5"/>
      <dgm:spPr/>
    </dgm:pt>
    <dgm:pt modelId="{26E691FA-F10B-4ACA-8923-DEF5D4920344}" type="pres">
      <dgm:prSet presAssocID="{96454B2D-4A04-4481-8ECB-988417A2367C}" presName="nodeTx" presStyleLbl="node1" presStyleIdx="1" presStyleCnt="5">
        <dgm:presLayoutVars>
          <dgm:bulletEnabled val="1"/>
        </dgm:presLayoutVars>
      </dgm:prSet>
      <dgm:spPr/>
    </dgm:pt>
    <dgm:pt modelId="{57B8F6ED-20FB-4627-9AB8-003D6D4BDB50}" type="pres">
      <dgm:prSet presAssocID="{96454B2D-4A04-4481-8ECB-988417A2367C}" presName="invisiNode" presStyleLbl="node1" presStyleIdx="1" presStyleCnt="5"/>
      <dgm:spPr/>
    </dgm:pt>
    <dgm:pt modelId="{A06670DC-C612-4B02-A8AC-F648ABA0BD3B}" type="pres">
      <dgm:prSet presAssocID="{96454B2D-4A04-4481-8ECB-988417A2367C}" presName="imagNode" presStyleLbl="fgImgPlace1" presStyleIdx="1" presStyleCnt="5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 with solid fill"/>
        </a:ext>
      </dgm:extLst>
    </dgm:pt>
    <dgm:pt modelId="{6A166B6C-6388-4A5E-AB77-E364E41D5028}" type="pres">
      <dgm:prSet presAssocID="{805FBB86-9B26-40E5-9409-195751A25E2C}" presName="sibTrans" presStyleLbl="sibTrans2D1" presStyleIdx="0" presStyleCnt="0"/>
      <dgm:spPr/>
    </dgm:pt>
    <dgm:pt modelId="{46B22D40-4877-46C9-8CD2-3F08364A6601}" type="pres">
      <dgm:prSet presAssocID="{56352A51-A017-44AF-A6D3-825DD3DB5BE0}" presName="compNode" presStyleCnt="0"/>
      <dgm:spPr/>
    </dgm:pt>
    <dgm:pt modelId="{95FE31DE-45F5-4871-810E-E77784D6F54F}" type="pres">
      <dgm:prSet presAssocID="{56352A51-A017-44AF-A6D3-825DD3DB5BE0}" presName="bkgdShape" presStyleLbl="node1" presStyleIdx="2" presStyleCnt="5"/>
      <dgm:spPr/>
    </dgm:pt>
    <dgm:pt modelId="{5C50B14E-8586-49EA-888D-6E13BBD486FE}" type="pres">
      <dgm:prSet presAssocID="{56352A51-A017-44AF-A6D3-825DD3DB5BE0}" presName="nodeTx" presStyleLbl="node1" presStyleIdx="2" presStyleCnt="5">
        <dgm:presLayoutVars>
          <dgm:bulletEnabled val="1"/>
        </dgm:presLayoutVars>
      </dgm:prSet>
      <dgm:spPr/>
    </dgm:pt>
    <dgm:pt modelId="{241A2CA2-752B-42FE-B3C1-423EF568EAC9}" type="pres">
      <dgm:prSet presAssocID="{56352A51-A017-44AF-A6D3-825DD3DB5BE0}" presName="invisiNode" presStyleLbl="node1" presStyleIdx="2" presStyleCnt="5"/>
      <dgm:spPr/>
    </dgm:pt>
    <dgm:pt modelId="{68697643-30CC-43D5-8CB4-58601CF7CB55}" type="pres">
      <dgm:prSet presAssocID="{56352A51-A017-44AF-A6D3-825DD3DB5BE0}" presName="imagNode" presStyleLbl="fgImgPlace1" presStyleIdx="2" presStyleCnt="5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 3 with solid fill"/>
        </a:ext>
      </dgm:extLst>
    </dgm:pt>
    <dgm:pt modelId="{434A8545-C898-4F5B-93C5-F778594412B1}" type="pres">
      <dgm:prSet presAssocID="{E0CD0C80-1B84-4A73-BBEB-C394FE9FA70D}" presName="sibTrans" presStyleLbl="sibTrans2D1" presStyleIdx="0" presStyleCnt="0"/>
      <dgm:spPr/>
    </dgm:pt>
    <dgm:pt modelId="{34172B61-E5D9-4E91-8308-ED04995C60D5}" type="pres">
      <dgm:prSet presAssocID="{B58CE7B3-F347-45AE-BD33-0ED29BB46F92}" presName="compNode" presStyleCnt="0"/>
      <dgm:spPr/>
    </dgm:pt>
    <dgm:pt modelId="{823FCDB6-DA0B-4A7E-9E3D-6C8AD2C9FE9B}" type="pres">
      <dgm:prSet presAssocID="{B58CE7B3-F347-45AE-BD33-0ED29BB46F92}" presName="bkgdShape" presStyleLbl="node1" presStyleIdx="3" presStyleCnt="5"/>
      <dgm:spPr/>
    </dgm:pt>
    <dgm:pt modelId="{828E1490-6495-4573-85F9-EFCE2D29E2C7}" type="pres">
      <dgm:prSet presAssocID="{B58CE7B3-F347-45AE-BD33-0ED29BB46F92}" presName="nodeTx" presStyleLbl="node1" presStyleIdx="3" presStyleCnt="5">
        <dgm:presLayoutVars>
          <dgm:bulletEnabled val="1"/>
        </dgm:presLayoutVars>
      </dgm:prSet>
      <dgm:spPr/>
    </dgm:pt>
    <dgm:pt modelId="{34FCC317-6E3C-4CE6-B6CA-1ADB20FD2E91}" type="pres">
      <dgm:prSet presAssocID="{B58CE7B3-F347-45AE-BD33-0ED29BB46F92}" presName="invisiNode" presStyleLbl="node1" presStyleIdx="3" presStyleCnt="5"/>
      <dgm:spPr/>
    </dgm:pt>
    <dgm:pt modelId="{210F6857-78BC-4584-8EB1-77DDF0987109}" type="pres">
      <dgm:prSet presAssocID="{B58CE7B3-F347-45AE-BD33-0ED29BB46F92}" presName="imagNode" presStyleLbl="fgImgPlace1" presStyleIdx="3" presStyleCnt="5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 4 with solid fill"/>
        </a:ext>
      </dgm:extLst>
    </dgm:pt>
    <dgm:pt modelId="{25BE643D-70BB-4D1C-B0E0-45E933B6302A}" type="pres">
      <dgm:prSet presAssocID="{BEE3F660-5AE2-41E4-9C98-4C386ADF1707}" presName="sibTrans" presStyleLbl="sibTrans2D1" presStyleIdx="0" presStyleCnt="0"/>
      <dgm:spPr/>
    </dgm:pt>
    <dgm:pt modelId="{A1DA75ED-2A1E-4613-B14C-99BA9222D76F}" type="pres">
      <dgm:prSet presAssocID="{C57C0A70-2D59-4960-8968-8BC0FB93E86B}" presName="compNode" presStyleCnt="0"/>
      <dgm:spPr/>
    </dgm:pt>
    <dgm:pt modelId="{81F4A919-B9FC-478E-87A4-E941702F0BC6}" type="pres">
      <dgm:prSet presAssocID="{C57C0A70-2D59-4960-8968-8BC0FB93E86B}" presName="bkgdShape" presStyleLbl="node1" presStyleIdx="4" presStyleCnt="5"/>
      <dgm:spPr/>
    </dgm:pt>
    <dgm:pt modelId="{E3F0EFE6-D644-4075-B775-91E60AA14A11}" type="pres">
      <dgm:prSet presAssocID="{C57C0A70-2D59-4960-8968-8BC0FB93E86B}" presName="nodeTx" presStyleLbl="node1" presStyleIdx="4" presStyleCnt="5">
        <dgm:presLayoutVars>
          <dgm:bulletEnabled val="1"/>
        </dgm:presLayoutVars>
      </dgm:prSet>
      <dgm:spPr/>
    </dgm:pt>
    <dgm:pt modelId="{CC53DADC-2A97-4F65-9DE5-BB0C3F0B959B}" type="pres">
      <dgm:prSet presAssocID="{C57C0A70-2D59-4960-8968-8BC0FB93E86B}" presName="invisiNode" presStyleLbl="node1" presStyleIdx="4" presStyleCnt="5"/>
      <dgm:spPr/>
    </dgm:pt>
    <dgm:pt modelId="{8EE5D853-AAA3-4817-A45F-51DD87430312}" type="pres">
      <dgm:prSet presAssocID="{C57C0A70-2D59-4960-8968-8BC0FB93E86B}" presName="imagNode" presStyleLbl="fgImgPlace1" presStyleIdx="4" presStyleCnt="5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 5 with solid fill"/>
        </a:ext>
      </dgm:extLst>
    </dgm:pt>
  </dgm:ptLst>
  <dgm:cxnLst>
    <dgm:cxn modelId="{3C869E02-A2AF-4E16-A19A-10A7571ECCAE}" type="presOf" srcId="{47B90F41-0E29-411E-A874-73E9E4EE7448}" destId="{B0F071A2-E663-48C8-B76D-67F5CD04F318}" srcOrd="0" destOrd="0" presId="urn:microsoft.com/office/officeart/2005/8/layout/hList7"/>
    <dgm:cxn modelId="{85F1CE05-C397-4017-99BE-84B57FCED2CB}" srcId="{47B90F41-0E29-411E-A874-73E9E4EE7448}" destId="{B58CE7B3-F347-45AE-BD33-0ED29BB46F92}" srcOrd="3" destOrd="0" parTransId="{9F64B3B2-5BCC-4981-AE25-32F9A1F8F557}" sibTransId="{BEE3F660-5AE2-41E4-9C98-4C386ADF1707}"/>
    <dgm:cxn modelId="{E90A100F-9AA3-494A-934D-883B3AE2F01B}" srcId="{47B90F41-0E29-411E-A874-73E9E4EE7448}" destId="{56352A51-A017-44AF-A6D3-825DD3DB5BE0}" srcOrd="2" destOrd="0" parTransId="{1F635563-7693-453F-A643-578A4671797F}" sibTransId="{E0CD0C80-1B84-4A73-BBEB-C394FE9FA70D}"/>
    <dgm:cxn modelId="{60E10916-A23D-454F-A3B2-75A7387B5C05}" type="presOf" srcId="{56352A51-A017-44AF-A6D3-825DD3DB5BE0}" destId="{5C50B14E-8586-49EA-888D-6E13BBD486FE}" srcOrd="1" destOrd="0" presId="urn:microsoft.com/office/officeart/2005/8/layout/hList7"/>
    <dgm:cxn modelId="{FDD97C16-C4EF-4CBC-BD67-895EA99B37D3}" srcId="{47B90F41-0E29-411E-A874-73E9E4EE7448}" destId="{CAADC164-35E4-4358-8C44-EB35064FBEAB}" srcOrd="0" destOrd="0" parTransId="{79FBB110-1109-481D-B662-740A05CB31AD}" sibTransId="{2F635B68-7A49-4FAF-80CE-2DBF295B1A19}"/>
    <dgm:cxn modelId="{E5D56C1E-80C4-4CB9-BF63-C32BC733C7D9}" type="presOf" srcId="{CAADC164-35E4-4358-8C44-EB35064FBEAB}" destId="{D331A298-2CE8-4980-AB22-4E5B5D1F03A7}" srcOrd="0" destOrd="0" presId="urn:microsoft.com/office/officeart/2005/8/layout/hList7"/>
    <dgm:cxn modelId="{ADC56B26-11E2-4362-9FA4-CD37300FD4B8}" type="presOf" srcId="{805FBB86-9B26-40E5-9409-195751A25E2C}" destId="{6A166B6C-6388-4A5E-AB77-E364E41D5028}" srcOrd="0" destOrd="0" presId="urn:microsoft.com/office/officeart/2005/8/layout/hList7"/>
    <dgm:cxn modelId="{EF9C1E28-B1A6-4080-BB1E-1839DCCEC468}" type="presOf" srcId="{B58CE7B3-F347-45AE-BD33-0ED29BB46F92}" destId="{828E1490-6495-4573-85F9-EFCE2D29E2C7}" srcOrd="1" destOrd="0" presId="urn:microsoft.com/office/officeart/2005/8/layout/hList7"/>
    <dgm:cxn modelId="{95648A29-A801-4774-9FED-65F2267C7A84}" type="presOf" srcId="{BEE3F660-5AE2-41E4-9C98-4C386ADF1707}" destId="{25BE643D-70BB-4D1C-B0E0-45E933B6302A}" srcOrd="0" destOrd="0" presId="urn:microsoft.com/office/officeart/2005/8/layout/hList7"/>
    <dgm:cxn modelId="{0D1D5B34-1FB0-4C11-BA76-7F80907B2D8A}" type="presOf" srcId="{CAADC164-35E4-4358-8C44-EB35064FBEAB}" destId="{6F832D8E-C376-421B-8ED8-379E538940A7}" srcOrd="1" destOrd="0" presId="urn:microsoft.com/office/officeart/2005/8/layout/hList7"/>
    <dgm:cxn modelId="{4C717A3A-DE4C-47AE-98D0-20477CEA0E39}" type="presOf" srcId="{56352A51-A017-44AF-A6D3-825DD3DB5BE0}" destId="{95FE31DE-45F5-4871-810E-E77784D6F54F}" srcOrd="0" destOrd="0" presId="urn:microsoft.com/office/officeart/2005/8/layout/hList7"/>
    <dgm:cxn modelId="{6FA9173D-19FB-42FE-A6C0-83802F0CB1C8}" srcId="{47B90F41-0E29-411E-A874-73E9E4EE7448}" destId="{96454B2D-4A04-4481-8ECB-988417A2367C}" srcOrd="1" destOrd="0" parTransId="{BBDB08D7-748A-41DA-8998-779FA5F3A8AB}" sibTransId="{805FBB86-9B26-40E5-9409-195751A25E2C}"/>
    <dgm:cxn modelId="{6D27166F-4773-46F9-8EBE-16C141C52B07}" type="presOf" srcId="{96454B2D-4A04-4481-8ECB-988417A2367C}" destId="{26E691FA-F10B-4ACA-8923-DEF5D4920344}" srcOrd="1" destOrd="0" presId="urn:microsoft.com/office/officeart/2005/8/layout/hList7"/>
    <dgm:cxn modelId="{C05F1257-F985-4CB0-BDBE-E44E91FDF4F3}" srcId="{47B90F41-0E29-411E-A874-73E9E4EE7448}" destId="{C57C0A70-2D59-4960-8968-8BC0FB93E86B}" srcOrd="4" destOrd="0" parTransId="{2F524A14-F2CF-4B4D-B49C-1E5AE03649EC}" sibTransId="{D4B45509-9019-45B4-ADF7-C904260E6E11}"/>
    <dgm:cxn modelId="{A4A5E792-2E6F-424C-910D-C595B5C9A2E5}" type="presOf" srcId="{C57C0A70-2D59-4960-8968-8BC0FB93E86B}" destId="{E3F0EFE6-D644-4075-B775-91E60AA14A11}" srcOrd="1" destOrd="0" presId="urn:microsoft.com/office/officeart/2005/8/layout/hList7"/>
    <dgm:cxn modelId="{01586893-A6FB-4D4F-B57C-222E35B80331}" type="presOf" srcId="{96454B2D-4A04-4481-8ECB-988417A2367C}" destId="{5EF128E2-C6B9-4879-9EBB-BD1636E1428B}" srcOrd="0" destOrd="0" presId="urn:microsoft.com/office/officeart/2005/8/layout/hList7"/>
    <dgm:cxn modelId="{AF313A98-6B26-4B46-AB54-CB026788E2C0}" type="presOf" srcId="{B58CE7B3-F347-45AE-BD33-0ED29BB46F92}" destId="{823FCDB6-DA0B-4A7E-9E3D-6C8AD2C9FE9B}" srcOrd="0" destOrd="0" presId="urn:microsoft.com/office/officeart/2005/8/layout/hList7"/>
    <dgm:cxn modelId="{34A3EFAF-3126-4215-B264-6A755DC3253C}" type="presOf" srcId="{C57C0A70-2D59-4960-8968-8BC0FB93E86B}" destId="{81F4A919-B9FC-478E-87A4-E941702F0BC6}" srcOrd="0" destOrd="0" presId="urn:microsoft.com/office/officeart/2005/8/layout/hList7"/>
    <dgm:cxn modelId="{2A5B14DF-F943-4966-9700-F4FFF9AA40F1}" type="presOf" srcId="{E0CD0C80-1B84-4A73-BBEB-C394FE9FA70D}" destId="{434A8545-C898-4F5B-93C5-F778594412B1}" srcOrd="0" destOrd="0" presId="urn:microsoft.com/office/officeart/2005/8/layout/hList7"/>
    <dgm:cxn modelId="{30FD22EB-FC6B-4AF7-B534-3979AEAA404A}" type="presOf" srcId="{2F635B68-7A49-4FAF-80CE-2DBF295B1A19}" destId="{91E4E875-A81B-4F5C-BAFC-8FD3E636C7E3}" srcOrd="0" destOrd="0" presId="urn:microsoft.com/office/officeart/2005/8/layout/hList7"/>
    <dgm:cxn modelId="{6F494EC5-F7DE-44B5-87BD-B6F0401244BB}" type="presParOf" srcId="{B0F071A2-E663-48C8-B76D-67F5CD04F318}" destId="{4CCBDA00-F693-4E9E-BA89-511A55601EA8}" srcOrd="0" destOrd="0" presId="urn:microsoft.com/office/officeart/2005/8/layout/hList7"/>
    <dgm:cxn modelId="{D54D03C8-CB16-4C98-9338-69F1D0A305DF}" type="presParOf" srcId="{B0F071A2-E663-48C8-B76D-67F5CD04F318}" destId="{E8625BFC-7052-46AF-923C-6737B9743D3E}" srcOrd="1" destOrd="0" presId="urn:microsoft.com/office/officeart/2005/8/layout/hList7"/>
    <dgm:cxn modelId="{BEA254F7-4EB4-4831-A0FB-24BEB5449892}" type="presParOf" srcId="{E8625BFC-7052-46AF-923C-6737B9743D3E}" destId="{6CE5E2A0-C595-499D-8B40-616FB2310428}" srcOrd="0" destOrd="0" presId="urn:microsoft.com/office/officeart/2005/8/layout/hList7"/>
    <dgm:cxn modelId="{02FC0667-AC05-449D-8525-B68BCE0F65B9}" type="presParOf" srcId="{6CE5E2A0-C595-499D-8B40-616FB2310428}" destId="{D331A298-2CE8-4980-AB22-4E5B5D1F03A7}" srcOrd="0" destOrd="0" presId="urn:microsoft.com/office/officeart/2005/8/layout/hList7"/>
    <dgm:cxn modelId="{2AB55BDA-44F9-423E-9132-A895981FAB32}" type="presParOf" srcId="{6CE5E2A0-C595-499D-8B40-616FB2310428}" destId="{6F832D8E-C376-421B-8ED8-379E538940A7}" srcOrd="1" destOrd="0" presId="urn:microsoft.com/office/officeart/2005/8/layout/hList7"/>
    <dgm:cxn modelId="{EC4EDA55-D8B9-480C-8B07-E4B30B5C87BE}" type="presParOf" srcId="{6CE5E2A0-C595-499D-8B40-616FB2310428}" destId="{703983E1-198D-46E8-A2DA-1BB85601B899}" srcOrd="2" destOrd="0" presId="urn:microsoft.com/office/officeart/2005/8/layout/hList7"/>
    <dgm:cxn modelId="{464A748E-85AA-4F82-B887-50A6941FF9FB}" type="presParOf" srcId="{6CE5E2A0-C595-499D-8B40-616FB2310428}" destId="{28DDD6B6-1670-433E-83B2-3DDCCF169CD9}" srcOrd="3" destOrd="0" presId="urn:microsoft.com/office/officeart/2005/8/layout/hList7"/>
    <dgm:cxn modelId="{8F502825-B255-4937-ADBE-52EDD7340884}" type="presParOf" srcId="{E8625BFC-7052-46AF-923C-6737B9743D3E}" destId="{91E4E875-A81B-4F5C-BAFC-8FD3E636C7E3}" srcOrd="1" destOrd="0" presId="urn:microsoft.com/office/officeart/2005/8/layout/hList7"/>
    <dgm:cxn modelId="{8581490C-8EDE-4292-9191-EE3FCA5ACAA1}" type="presParOf" srcId="{E8625BFC-7052-46AF-923C-6737B9743D3E}" destId="{61FEAE3F-283D-4588-8FD1-BBD69A4EE25F}" srcOrd="2" destOrd="0" presId="urn:microsoft.com/office/officeart/2005/8/layout/hList7"/>
    <dgm:cxn modelId="{920858FC-E7C4-46A3-B047-E5CF1BD0169C}" type="presParOf" srcId="{61FEAE3F-283D-4588-8FD1-BBD69A4EE25F}" destId="{5EF128E2-C6B9-4879-9EBB-BD1636E1428B}" srcOrd="0" destOrd="0" presId="urn:microsoft.com/office/officeart/2005/8/layout/hList7"/>
    <dgm:cxn modelId="{7C09BDC6-E0C4-4ABD-8EBA-5D3779869AF1}" type="presParOf" srcId="{61FEAE3F-283D-4588-8FD1-BBD69A4EE25F}" destId="{26E691FA-F10B-4ACA-8923-DEF5D4920344}" srcOrd="1" destOrd="0" presId="urn:microsoft.com/office/officeart/2005/8/layout/hList7"/>
    <dgm:cxn modelId="{D5836147-DEB0-45A4-A045-66BBA370B3DA}" type="presParOf" srcId="{61FEAE3F-283D-4588-8FD1-BBD69A4EE25F}" destId="{57B8F6ED-20FB-4627-9AB8-003D6D4BDB50}" srcOrd="2" destOrd="0" presId="urn:microsoft.com/office/officeart/2005/8/layout/hList7"/>
    <dgm:cxn modelId="{4E549E13-AD30-495B-BBF0-948BBC2C0443}" type="presParOf" srcId="{61FEAE3F-283D-4588-8FD1-BBD69A4EE25F}" destId="{A06670DC-C612-4B02-A8AC-F648ABA0BD3B}" srcOrd="3" destOrd="0" presId="urn:microsoft.com/office/officeart/2005/8/layout/hList7"/>
    <dgm:cxn modelId="{C39AEDD3-DEA4-4A21-987B-1024568A69A9}" type="presParOf" srcId="{E8625BFC-7052-46AF-923C-6737B9743D3E}" destId="{6A166B6C-6388-4A5E-AB77-E364E41D5028}" srcOrd="3" destOrd="0" presId="urn:microsoft.com/office/officeart/2005/8/layout/hList7"/>
    <dgm:cxn modelId="{5D15937F-C76F-4B1F-B41C-A0A4172B5483}" type="presParOf" srcId="{E8625BFC-7052-46AF-923C-6737B9743D3E}" destId="{46B22D40-4877-46C9-8CD2-3F08364A6601}" srcOrd="4" destOrd="0" presId="urn:microsoft.com/office/officeart/2005/8/layout/hList7"/>
    <dgm:cxn modelId="{96DC3055-43AE-43DF-8313-832F6E3DB33A}" type="presParOf" srcId="{46B22D40-4877-46C9-8CD2-3F08364A6601}" destId="{95FE31DE-45F5-4871-810E-E77784D6F54F}" srcOrd="0" destOrd="0" presId="urn:microsoft.com/office/officeart/2005/8/layout/hList7"/>
    <dgm:cxn modelId="{32390892-1681-44CD-96EF-B8232F5C1D5A}" type="presParOf" srcId="{46B22D40-4877-46C9-8CD2-3F08364A6601}" destId="{5C50B14E-8586-49EA-888D-6E13BBD486FE}" srcOrd="1" destOrd="0" presId="urn:microsoft.com/office/officeart/2005/8/layout/hList7"/>
    <dgm:cxn modelId="{0A95702C-B780-4B2A-9CC9-7F0898742272}" type="presParOf" srcId="{46B22D40-4877-46C9-8CD2-3F08364A6601}" destId="{241A2CA2-752B-42FE-B3C1-423EF568EAC9}" srcOrd="2" destOrd="0" presId="urn:microsoft.com/office/officeart/2005/8/layout/hList7"/>
    <dgm:cxn modelId="{523DC659-0AA7-4534-A10A-9F6E662B2379}" type="presParOf" srcId="{46B22D40-4877-46C9-8CD2-3F08364A6601}" destId="{68697643-30CC-43D5-8CB4-58601CF7CB55}" srcOrd="3" destOrd="0" presId="urn:microsoft.com/office/officeart/2005/8/layout/hList7"/>
    <dgm:cxn modelId="{BB07F689-6A43-439C-A9BE-D1D71F4F14BA}" type="presParOf" srcId="{E8625BFC-7052-46AF-923C-6737B9743D3E}" destId="{434A8545-C898-4F5B-93C5-F778594412B1}" srcOrd="5" destOrd="0" presId="urn:microsoft.com/office/officeart/2005/8/layout/hList7"/>
    <dgm:cxn modelId="{89B24F19-59AF-49B5-8246-F6D3D7D6A332}" type="presParOf" srcId="{E8625BFC-7052-46AF-923C-6737B9743D3E}" destId="{34172B61-E5D9-4E91-8308-ED04995C60D5}" srcOrd="6" destOrd="0" presId="urn:microsoft.com/office/officeart/2005/8/layout/hList7"/>
    <dgm:cxn modelId="{84A5E16F-C66F-4792-A948-CA704AE20B70}" type="presParOf" srcId="{34172B61-E5D9-4E91-8308-ED04995C60D5}" destId="{823FCDB6-DA0B-4A7E-9E3D-6C8AD2C9FE9B}" srcOrd="0" destOrd="0" presId="urn:microsoft.com/office/officeart/2005/8/layout/hList7"/>
    <dgm:cxn modelId="{8BA16DE1-AA45-4F6A-BF7D-F5F1197B1370}" type="presParOf" srcId="{34172B61-E5D9-4E91-8308-ED04995C60D5}" destId="{828E1490-6495-4573-85F9-EFCE2D29E2C7}" srcOrd="1" destOrd="0" presId="urn:microsoft.com/office/officeart/2005/8/layout/hList7"/>
    <dgm:cxn modelId="{5A5655F1-A882-4914-8AE8-C39C8639C96F}" type="presParOf" srcId="{34172B61-E5D9-4E91-8308-ED04995C60D5}" destId="{34FCC317-6E3C-4CE6-B6CA-1ADB20FD2E91}" srcOrd="2" destOrd="0" presId="urn:microsoft.com/office/officeart/2005/8/layout/hList7"/>
    <dgm:cxn modelId="{222E868A-B9EB-48A8-BCE2-8458BED561C2}" type="presParOf" srcId="{34172B61-E5D9-4E91-8308-ED04995C60D5}" destId="{210F6857-78BC-4584-8EB1-77DDF0987109}" srcOrd="3" destOrd="0" presId="urn:microsoft.com/office/officeart/2005/8/layout/hList7"/>
    <dgm:cxn modelId="{246FEEF3-6F70-4917-AFA6-C106F343FA03}" type="presParOf" srcId="{E8625BFC-7052-46AF-923C-6737B9743D3E}" destId="{25BE643D-70BB-4D1C-B0E0-45E933B6302A}" srcOrd="7" destOrd="0" presId="urn:microsoft.com/office/officeart/2005/8/layout/hList7"/>
    <dgm:cxn modelId="{845CC8EB-8FCC-4157-8D65-C88FBB737F15}" type="presParOf" srcId="{E8625BFC-7052-46AF-923C-6737B9743D3E}" destId="{A1DA75ED-2A1E-4613-B14C-99BA9222D76F}" srcOrd="8" destOrd="0" presId="urn:microsoft.com/office/officeart/2005/8/layout/hList7"/>
    <dgm:cxn modelId="{7D4C3108-EB0C-43AB-A1E7-6FDF6AF2E455}" type="presParOf" srcId="{A1DA75ED-2A1E-4613-B14C-99BA9222D76F}" destId="{81F4A919-B9FC-478E-87A4-E941702F0BC6}" srcOrd="0" destOrd="0" presId="urn:microsoft.com/office/officeart/2005/8/layout/hList7"/>
    <dgm:cxn modelId="{F63DFB65-99CF-4E9A-9D83-1F5D772908A3}" type="presParOf" srcId="{A1DA75ED-2A1E-4613-B14C-99BA9222D76F}" destId="{E3F0EFE6-D644-4075-B775-91E60AA14A11}" srcOrd="1" destOrd="0" presId="urn:microsoft.com/office/officeart/2005/8/layout/hList7"/>
    <dgm:cxn modelId="{B735F0AD-7504-4757-A35B-2B3349E910E4}" type="presParOf" srcId="{A1DA75ED-2A1E-4613-B14C-99BA9222D76F}" destId="{CC53DADC-2A97-4F65-9DE5-BB0C3F0B959B}" srcOrd="2" destOrd="0" presId="urn:microsoft.com/office/officeart/2005/8/layout/hList7"/>
    <dgm:cxn modelId="{A9696405-AC9E-4AE3-BC1A-4F3A546219AC}" type="presParOf" srcId="{A1DA75ED-2A1E-4613-B14C-99BA9222D76F}" destId="{8EE5D853-AAA3-4817-A45F-51DD87430312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0E58110-6668-4427-8C1C-5AEB638403B4}" type="doc">
      <dgm:prSet loTypeId="urn:microsoft.com/office/officeart/2005/8/layout/vList4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153BD5F-8547-4A53-8CC2-1EC183ADED6B}">
      <dgm:prSet phldrT="[Text]"/>
      <dgm:spPr/>
      <dgm:t>
        <a:bodyPr/>
        <a:lstStyle/>
        <a:p>
          <a:r>
            <a:rPr lang="en-US" b="1" dirty="0"/>
            <a:t>Utility Conflict Management</a:t>
          </a:r>
        </a:p>
      </dgm:t>
    </dgm:pt>
    <dgm:pt modelId="{B2BAA610-D607-4C0B-9D25-12AB39D1F096}" type="sibTrans" cxnId="{650D8B57-19E1-4EC1-AB0A-717E0E5C5FC1}">
      <dgm:prSet/>
      <dgm:spPr/>
      <dgm:t>
        <a:bodyPr/>
        <a:lstStyle/>
        <a:p>
          <a:endParaRPr lang="en-US"/>
        </a:p>
      </dgm:t>
    </dgm:pt>
    <dgm:pt modelId="{BA062D80-3A55-4C20-8DDB-2AABC170B6AC}" type="parTrans" cxnId="{650D8B57-19E1-4EC1-AB0A-717E0E5C5FC1}">
      <dgm:prSet/>
      <dgm:spPr/>
      <dgm:t>
        <a:bodyPr/>
        <a:lstStyle/>
        <a:p>
          <a:endParaRPr lang="en-US"/>
        </a:p>
      </dgm:t>
    </dgm:pt>
    <dgm:pt modelId="{64913F06-F152-482D-BCC2-EEC069DF32FC}">
      <dgm:prSet phldrT="[Text]"/>
      <dgm:spPr/>
      <dgm:t>
        <a:bodyPr/>
        <a:lstStyle/>
        <a:p>
          <a:r>
            <a:rPr lang="en-US" dirty="0"/>
            <a:t>Complex and iterative</a:t>
          </a:r>
        </a:p>
      </dgm:t>
    </dgm:pt>
    <dgm:pt modelId="{E7033BCE-B079-4CA9-8CC4-597EF7BE74EC}" type="sibTrans" cxnId="{71CF5CCF-AA42-494F-A3BE-9474DADB39D8}">
      <dgm:prSet/>
      <dgm:spPr/>
      <dgm:t>
        <a:bodyPr/>
        <a:lstStyle/>
        <a:p>
          <a:endParaRPr lang="en-US"/>
        </a:p>
      </dgm:t>
    </dgm:pt>
    <dgm:pt modelId="{97AE03B6-DB45-48B2-861A-7A1172B35889}" type="parTrans" cxnId="{71CF5CCF-AA42-494F-A3BE-9474DADB39D8}">
      <dgm:prSet/>
      <dgm:spPr/>
      <dgm:t>
        <a:bodyPr/>
        <a:lstStyle/>
        <a:p>
          <a:endParaRPr lang="en-US"/>
        </a:p>
      </dgm:t>
    </dgm:pt>
    <dgm:pt modelId="{BD4EE2D7-900D-4627-9898-B811D4BB1348}">
      <dgm:prSet phldrT="[Text]"/>
      <dgm:spPr/>
      <dgm:t>
        <a:bodyPr/>
        <a:lstStyle/>
        <a:p>
          <a:r>
            <a:rPr lang="en-US" dirty="0"/>
            <a:t>Significantly impacts transportation projects </a:t>
          </a:r>
        </a:p>
      </dgm:t>
    </dgm:pt>
    <dgm:pt modelId="{F043CE9B-EAD1-479F-B5B9-1B74D197D24A}" type="sibTrans" cxnId="{4B894AB4-CC06-4BED-99F0-2090ACA66E55}">
      <dgm:prSet/>
      <dgm:spPr/>
      <dgm:t>
        <a:bodyPr/>
        <a:lstStyle/>
        <a:p>
          <a:endParaRPr lang="en-US"/>
        </a:p>
      </dgm:t>
    </dgm:pt>
    <dgm:pt modelId="{60377BB2-4C09-4326-BBA6-9611E978A011}" type="parTrans" cxnId="{4B894AB4-CC06-4BED-99F0-2090ACA66E55}">
      <dgm:prSet/>
      <dgm:spPr/>
      <dgm:t>
        <a:bodyPr/>
        <a:lstStyle/>
        <a:p>
          <a:endParaRPr lang="en-US"/>
        </a:p>
      </dgm:t>
    </dgm:pt>
    <dgm:pt modelId="{B7D7ED90-52C3-4E9D-B702-BF36B8ED6846}">
      <dgm:prSet phldrT="[Text]"/>
      <dgm:spPr/>
      <dgm:t>
        <a:bodyPr/>
        <a:lstStyle/>
        <a:p>
          <a:r>
            <a:rPr lang="en-US" dirty="0"/>
            <a:t>Identify and resolve conflicts with existing utility infrastructure </a:t>
          </a:r>
        </a:p>
      </dgm:t>
    </dgm:pt>
    <dgm:pt modelId="{B191BAC0-67F7-43AB-9961-60F9A864A949}" type="sibTrans" cxnId="{649422E3-8E99-45D2-BFB6-CF35BCA37A50}">
      <dgm:prSet/>
      <dgm:spPr/>
      <dgm:t>
        <a:bodyPr/>
        <a:lstStyle/>
        <a:p>
          <a:endParaRPr lang="en-US"/>
        </a:p>
      </dgm:t>
    </dgm:pt>
    <dgm:pt modelId="{C1A435BB-75B5-49A1-8D69-8C195B9F5374}" type="parTrans" cxnId="{649422E3-8E99-45D2-BFB6-CF35BCA37A50}">
      <dgm:prSet/>
      <dgm:spPr/>
      <dgm:t>
        <a:bodyPr/>
        <a:lstStyle/>
        <a:p>
          <a:endParaRPr lang="en-US"/>
        </a:p>
      </dgm:t>
    </dgm:pt>
    <dgm:pt modelId="{99FD8695-E12A-4EA0-BCD5-335B70A333B2}">
      <dgm:prSet phldrT="[Text]"/>
      <dgm:spPr/>
      <dgm:t>
        <a:bodyPr/>
        <a:lstStyle/>
        <a:p>
          <a:r>
            <a:rPr lang="en-US" dirty="0"/>
            <a:t>Five stages</a:t>
          </a:r>
        </a:p>
      </dgm:t>
    </dgm:pt>
    <dgm:pt modelId="{F3E3BD18-68DF-4DBB-B8D3-D93A22F96748}" type="sibTrans" cxnId="{4A47415C-8E72-4B2A-B10A-8A94DABD517F}">
      <dgm:prSet/>
      <dgm:spPr/>
      <dgm:t>
        <a:bodyPr/>
        <a:lstStyle/>
        <a:p>
          <a:endParaRPr lang="en-US"/>
        </a:p>
      </dgm:t>
    </dgm:pt>
    <dgm:pt modelId="{38A6A1A8-5DF5-477B-8112-07C172DE02A1}" type="parTrans" cxnId="{4A47415C-8E72-4B2A-B10A-8A94DABD517F}">
      <dgm:prSet/>
      <dgm:spPr/>
      <dgm:t>
        <a:bodyPr/>
        <a:lstStyle/>
        <a:p>
          <a:endParaRPr lang="en-US"/>
        </a:p>
      </dgm:t>
    </dgm:pt>
    <dgm:pt modelId="{8F73180F-F409-45CC-BE8D-9192AFF852DB}" type="pres">
      <dgm:prSet presAssocID="{D0E58110-6668-4427-8C1C-5AEB638403B4}" presName="linear" presStyleCnt="0">
        <dgm:presLayoutVars>
          <dgm:dir/>
          <dgm:resizeHandles val="exact"/>
        </dgm:presLayoutVars>
      </dgm:prSet>
      <dgm:spPr/>
    </dgm:pt>
    <dgm:pt modelId="{085F2435-49A5-4E5D-9DC7-AF5C4EBE540A}" type="pres">
      <dgm:prSet presAssocID="{F153BD5F-8547-4A53-8CC2-1EC183ADED6B}" presName="comp" presStyleCnt="0"/>
      <dgm:spPr/>
    </dgm:pt>
    <dgm:pt modelId="{024395CF-963D-4015-92AE-41C78D19FC79}" type="pres">
      <dgm:prSet presAssocID="{F153BD5F-8547-4A53-8CC2-1EC183ADED6B}" presName="box" presStyleLbl="node1" presStyleIdx="0" presStyleCnt="1"/>
      <dgm:spPr/>
    </dgm:pt>
    <dgm:pt modelId="{2145341D-B970-434C-B3F1-54518FDCB219}" type="pres">
      <dgm:prSet presAssocID="{F153BD5F-8547-4A53-8CC2-1EC183ADED6B}" presName="img" presStyleLbl="fgImgPlace1" presStyleIdx="0" presStyleCnt="1"/>
      <dgm:spPr>
        <a:blipFill>
          <a:blip xmlns:r="http://schemas.openxmlformats.org/officeDocument/2006/relationships" r:embed="rId1"/>
          <a:srcRect/>
          <a:stretch>
            <a:fillRect l="-35000" r="-35000"/>
          </a:stretch>
        </a:blipFill>
      </dgm:spPr>
      <dgm:extLst>
        <a:ext uri="{E40237B7-FDA0-4F09-8148-C483321AD2D9}">
          <dgm14:cNvPr xmlns:dgm14="http://schemas.microsoft.com/office/drawing/2010/diagram" id="0" name="" descr="Transmission tower at night"/>
        </a:ext>
      </dgm:extLst>
    </dgm:pt>
    <dgm:pt modelId="{E2DFB095-3427-4210-A3B5-08BFFF916ED9}" type="pres">
      <dgm:prSet presAssocID="{F153BD5F-8547-4A53-8CC2-1EC183ADED6B}" presName="text" presStyleLbl="node1" presStyleIdx="0" presStyleCnt="1">
        <dgm:presLayoutVars>
          <dgm:bulletEnabled val="1"/>
        </dgm:presLayoutVars>
      </dgm:prSet>
      <dgm:spPr/>
    </dgm:pt>
  </dgm:ptLst>
  <dgm:cxnLst>
    <dgm:cxn modelId="{35485C30-BFA4-4718-AA17-9DA601A109C3}" type="presOf" srcId="{99FD8695-E12A-4EA0-BCD5-335B70A333B2}" destId="{E2DFB095-3427-4210-A3B5-08BFFF916ED9}" srcOrd="1" destOrd="4" presId="urn:microsoft.com/office/officeart/2005/8/layout/vList4"/>
    <dgm:cxn modelId="{BE82163F-4166-438A-98EA-1A759B2E0080}" type="presOf" srcId="{99FD8695-E12A-4EA0-BCD5-335B70A333B2}" destId="{024395CF-963D-4015-92AE-41C78D19FC79}" srcOrd="0" destOrd="4" presId="urn:microsoft.com/office/officeart/2005/8/layout/vList4"/>
    <dgm:cxn modelId="{4A47415C-8E72-4B2A-B10A-8A94DABD517F}" srcId="{F153BD5F-8547-4A53-8CC2-1EC183ADED6B}" destId="{99FD8695-E12A-4EA0-BCD5-335B70A333B2}" srcOrd="3" destOrd="0" parTransId="{38A6A1A8-5DF5-477B-8112-07C172DE02A1}" sibTransId="{F3E3BD18-68DF-4DBB-B8D3-D93A22F96748}"/>
    <dgm:cxn modelId="{650D8B57-19E1-4EC1-AB0A-717E0E5C5FC1}" srcId="{D0E58110-6668-4427-8C1C-5AEB638403B4}" destId="{F153BD5F-8547-4A53-8CC2-1EC183ADED6B}" srcOrd="0" destOrd="0" parTransId="{BA062D80-3A55-4C20-8DDB-2AABC170B6AC}" sibTransId="{B2BAA610-D607-4C0B-9D25-12AB39D1F096}"/>
    <dgm:cxn modelId="{18627A7D-4F68-475A-B62D-A512D1FADB52}" type="presOf" srcId="{F153BD5F-8547-4A53-8CC2-1EC183ADED6B}" destId="{E2DFB095-3427-4210-A3B5-08BFFF916ED9}" srcOrd="1" destOrd="0" presId="urn:microsoft.com/office/officeart/2005/8/layout/vList4"/>
    <dgm:cxn modelId="{37D3B98F-655D-4BDD-8DAF-FFFEC4D64D38}" type="presOf" srcId="{B7D7ED90-52C3-4E9D-B702-BF36B8ED6846}" destId="{024395CF-963D-4015-92AE-41C78D19FC79}" srcOrd="0" destOrd="3" presId="urn:microsoft.com/office/officeart/2005/8/layout/vList4"/>
    <dgm:cxn modelId="{4E0696A7-3457-4A09-8FD1-4B915D33C074}" type="presOf" srcId="{D0E58110-6668-4427-8C1C-5AEB638403B4}" destId="{8F73180F-F409-45CC-BE8D-9192AFF852DB}" srcOrd="0" destOrd="0" presId="urn:microsoft.com/office/officeart/2005/8/layout/vList4"/>
    <dgm:cxn modelId="{4B894AB4-CC06-4BED-99F0-2090ACA66E55}" srcId="{F153BD5F-8547-4A53-8CC2-1EC183ADED6B}" destId="{BD4EE2D7-900D-4627-9898-B811D4BB1348}" srcOrd="1" destOrd="0" parTransId="{60377BB2-4C09-4326-BBA6-9611E978A011}" sibTransId="{F043CE9B-EAD1-479F-B5B9-1B74D197D24A}"/>
    <dgm:cxn modelId="{77A6A8B6-C818-4B08-AF50-DFD118E84FF0}" type="presOf" srcId="{64913F06-F152-482D-BCC2-EEC069DF32FC}" destId="{024395CF-963D-4015-92AE-41C78D19FC79}" srcOrd="0" destOrd="1" presId="urn:microsoft.com/office/officeart/2005/8/layout/vList4"/>
    <dgm:cxn modelId="{1030EBB6-787C-4E92-9A5A-C31F47812D6E}" type="presOf" srcId="{F153BD5F-8547-4A53-8CC2-1EC183ADED6B}" destId="{024395CF-963D-4015-92AE-41C78D19FC79}" srcOrd="0" destOrd="0" presId="urn:microsoft.com/office/officeart/2005/8/layout/vList4"/>
    <dgm:cxn modelId="{E1CAC0BA-5559-41F4-B989-A702D4E8D92F}" type="presOf" srcId="{64913F06-F152-482D-BCC2-EEC069DF32FC}" destId="{E2DFB095-3427-4210-A3B5-08BFFF916ED9}" srcOrd="1" destOrd="1" presId="urn:microsoft.com/office/officeart/2005/8/layout/vList4"/>
    <dgm:cxn modelId="{71CF5CCF-AA42-494F-A3BE-9474DADB39D8}" srcId="{F153BD5F-8547-4A53-8CC2-1EC183ADED6B}" destId="{64913F06-F152-482D-BCC2-EEC069DF32FC}" srcOrd="0" destOrd="0" parTransId="{97AE03B6-DB45-48B2-861A-7A1172B35889}" sibTransId="{E7033BCE-B079-4CA9-8CC4-597EF7BE74EC}"/>
    <dgm:cxn modelId="{9150F8D6-FA85-48CB-9CB5-F9DDFE61474B}" type="presOf" srcId="{B7D7ED90-52C3-4E9D-B702-BF36B8ED6846}" destId="{E2DFB095-3427-4210-A3B5-08BFFF916ED9}" srcOrd="1" destOrd="3" presId="urn:microsoft.com/office/officeart/2005/8/layout/vList4"/>
    <dgm:cxn modelId="{D2A68DDE-C008-4AAA-9F07-E1714C264D8C}" type="presOf" srcId="{BD4EE2D7-900D-4627-9898-B811D4BB1348}" destId="{024395CF-963D-4015-92AE-41C78D19FC79}" srcOrd="0" destOrd="2" presId="urn:microsoft.com/office/officeart/2005/8/layout/vList4"/>
    <dgm:cxn modelId="{649422E3-8E99-45D2-BFB6-CF35BCA37A50}" srcId="{F153BD5F-8547-4A53-8CC2-1EC183ADED6B}" destId="{B7D7ED90-52C3-4E9D-B702-BF36B8ED6846}" srcOrd="2" destOrd="0" parTransId="{C1A435BB-75B5-49A1-8D69-8C195B9F5374}" sibTransId="{B191BAC0-67F7-43AB-9961-60F9A864A949}"/>
    <dgm:cxn modelId="{34DDAFF9-BF35-40E9-A140-362391C71372}" type="presOf" srcId="{BD4EE2D7-900D-4627-9898-B811D4BB1348}" destId="{E2DFB095-3427-4210-A3B5-08BFFF916ED9}" srcOrd="1" destOrd="2" presId="urn:microsoft.com/office/officeart/2005/8/layout/vList4"/>
    <dgm:cxn modelId="{757A7878-B9F8-4789-A470-C98C4940037E}" type="presParOf" srcId="{8F73180F-F409-45CC-BE8D-9192AFF852DB}" destId="{085F2435-49A5-4E5D-9DC7-AF5C4EBE540A}" srcOrd="0" destOrd="0" presId="urn:microsoft.com/office/officeart/2005/8/layout/vList4"/>
    <dgm:cxn modelId="{63DEF63C-DF89-4302-A421-C726D367709B}" type="presParOf" srcId="{085F2435-49A5-4E5D-9DC7-AF5C4EBE540A}" destId="{024395CF-963D-4015-92AE-41C78D19FC79}" srcOrd="0" destOrd="0" presId="urn:microsoft.com/office/officeart/2005/8/layout/vList4"/>
    <dgm:cxn modelId="{99F1F495-B1A9-4C93-B8D8-BF968891CD52}" type="presParOf" srcId="{085F2435-49A5-4E5D-9DC7-AF5C4EBE540A}" destId="{2145341D-B970-434C-B3F1-54518FDCB219}" srcOrd="1" destOrd="0" presId="urn:microsoft.com/office/officeart/2005/8/layout/vList4"/>
    <dgm:cxn modelId="{AB428673-5877-46F0-B49F-F42395316EA3}" type="presParOf" srcId="{085F2435-49A5-4E5D-9DC7-AF5C4EBE540A}" destId="{E2DFB095-3427-4210-A3B5-08BFFF916ED9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5933603-0BF2-40A2-ACD1-AE5CA6EBF342}" type="doc">
      <dgm:prSet loTypeId="urn:microsoft.com/office/officeart/2005/8/layout/vList4" loCatId="list" qsTypeId="urn:microsoft.com/office/officeart/2005/8/quickstyle/3d1" qsCatId="3D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6BACCB90-9382-4AF1-B954-0A31D05E54D6}">
      <dgm:prSet phldrT="[Text]" phldr="0"/>
      <dgm:spPr/>
      <dgm:t>
        <a:bodyPr/>
        <a:lstStyle/>
        <a:p>
          <a:r>
            <a:rPr lang="en-US" dirty="0"/>
            <a:t>What is Utility Conflict </a:t>
          </a:r>
          <a:r>
            <a:rPr lang="en-US"/>
            <a:t>Management?</a:t>
          </a:r>
          <a:endParaRPr lang="en-US" dirty="0"/>
        </a:p>
      </dgm:t>
    </dgm:pt>
    <dgm:pt modelId="{088FA580-4EEC-415F-94E4-836CC05BE764}" type="parTrans" cxnId="{04813349-F1B8-45A5-9518-0E7E033D3644}">
      <dgm:prSet/>
      <dgm:spPr/>
      <dgm:t>
        <a:bodyPr/>
        <a:lstStyle/>
        <a:p>
          <a:endParaRPr lang="en-US"/>
        </a:p>
      </dgm:t>
    </dgm:pt>
    <dgm:pt modelId="{30ADF4BC-0677-43B0-81EA-929D4A85319D}" type="sibTrans" cxnId="{04813349-F1B8-45A5-9518-0E7E033D3644}">
      <dgm:prSet/>
      <dgm:spPr/>
      <dgm:t>
        <a:bodyPr/>
        <a:lstStyle/>
        <a:p>
          <a:endParaRPr lang="en-US"/>
        </a:p>
      </dgm:t>
    </dgm:pt>
    <dgm:pt modelId="{301FD97F-4C58-4F8D-B0D7-87141C46CB4C}" type="pres">
      <dgm:prSet presAssocID="{F5933603-0BF2-40A2-ACD1-AE5CA6EBF342}" presName="linear" presStyleCnt="0">
        <dgm:presLayoutVars>
          <dgm:dir/>
          <dgm:resizeHandles val="exact"/>
        </dgm:presLayoutVars>
      </dgm:prSet>
      <dgm:spPr/>
    </dgm:pt>
    <dgm:pt modelId="{CFF748CA-08CE-489E-ABB6-E260C34154D5}" type="pres">
      <dgm:prSet presAssocID="{6BACCB90-9382-4AF1-B954-0A31D05E54D6}" presName="comp" presStyleCnt="0"/>
      <dgm:spPr/>
    </dgm:pt>
    <dgm:pt modelId="{C2F0173D-CDEB-49A0-A42F-D4C91C9673DF}" type="pres">
      <dgm:prSet presAssocID="{6BACCB90-9382-4AF1-B954-0A31D05E54D6}" presName="box" presStyleLbl="node1" presStyleIdx="0" presStyleCnt="1"/>
      <dgm:spPr/>
    </dgm:pt>
    <dgm:pt modelId="{889A5035-687D-4BBA-96B8-67D278E437E6}" type="pres">
      <dgm:prSet presAssocID="{6BACCB90-9382-4AF1-B954-0A31D05E54D6}" presName="img" presStyleLbl="fgImgPlace1" presStyleIdx="0" presStyleCnt="1"/>
      <dgm:spPr>
        <a:blipFill>
          <a:blip xmlns:r="http://schemas.openxmlformats.org/officeDocument/2006/relationships" r:embed="rId1"/>
          <a:srcRect/>
          <a:stretch>
            <a:fillRect l="-39000" r="-39000"/>
          </a:stretch>
        </a:blipFill>
      </dgm:spPr>
      <dgm:extLst>
        <a:ext uri="{E40237B7-FDA0-4F09-8148-C483321AD2D9}">
          <dgm14:cNvPr xmlns:dgm14="http://schemas.microsoft.com/office/drawing/2010/diagram" id="0" name="" descr="Magnifying glass and question mark"/>
        </a:ext>
      </dgm:extLst>
    </dgm:pt>
    <dgm:pt modelId="{2C811DAA-54DF-489D-8CA1-D2BDA293E52E}" type="pres">
      <dgm:prSet presAssocID="{6BACCB90-9382-4AF1-B954-0A31D05E54D6}" presName="text" presStyleLbl="node1" presStyleIdx="0" presStyleCnt="1">
        <dgm:presLayoutVars>
          <dgm:bulletEnabled val="1"/>
        </dgm:presLayoutVars>
      </dgm:prSet>
      <dgm:spPr/>
    </dgm:pt>
  </dgm:ptLst>
  <dgm:cxnLst>
    <dgm:cxn modelId="{D81D6735-99F5-436E-90C6-11D3385CACD9}" type="presOf" srcId="{6BACCB90-9382-4AF1-B954-0A31D05E54D6}" destId="{C2F0173D-CDEB-49A0-A42F-D4C91C9673DF}" srcOrd="0" destOrd="0" presId="urn:microsoft.com/office/officeart/2005/8/layout/vList4"/>
    <dgm:cxn modelId="{7C885D5F-B955-4DB5-BF8E-7F366B1799D9}" type="presOf" srcId="{F5933603-0BF2-40A2-ACD1-AE5CA6EBF342}" destId="{301FD97F-4C58-4F8D-B0D7-87141C46CB4C}" srcOrd="0" destOrd="0" presId="urn:microsoft.com/office/officeart/2005/8/layout/vList4"/>
    <dgm:cxn modelId="{04813349-F1B8-45A5-9518-0E7E033D3644}" srcId="{F5933603-0BF2-40A2-ACD1-AE5CA6EBF342}" destId="{6BACCB90-9382-4AF1-B954-0A31D05E54D6}" srcOrd="0" destOrd="0" parTransId="{088FA580-4EEC-415F-94E4-836CC05BE764}" sibTransId="{30ADF4BC-0677-43B0-81EA-929D4A85319D}"/>
    <dgm:cxn modelId="{0E2E75F0-35AE-43B4-B52E-1374CCFC4331}" type="presOf" srcId="{6BACCB90-9382-4AF1-B954-0A31D05E54D6}" destId="{2C811DAA-54DF-489D-8CA1-D2BDA293E52E}" srcOrd="1" destOrd="0" presId="urn:microsoft.com/office/officeart/2005/8/layout/vList4"/>
    <dgm:cxn modelId="{1BEF2FB0-D557-4C5B-B45F-1C83819603E4}" type="presParOf" srcId="{301FD97F-4C58-4F8D-B0D7-87141C46CB4C}" destId="{CFF748CA-08CE-489E-ABB6-E260C34154D5}" srcOrd="0" destOrd="0" presId="urn:microsoft.com/office/officeart/2005/8/layout/vList4"/>
    <dgm:cxn modelId="{4A7A9652-7464-4126-A178-7CDCB29F5A82}" type="presParOf" srcId="{CFF748CA-08CE-489E-ABB6-E260C34154D5}" destId="{C2F0173D-CDEB-49A0-A42F-D4C91C9673DF}" srcOrd="0" destOrd="0" presId="urn:microsoft.com/office/officeart/2005/8/layout/vList4"/>
    <dgm:cxn modelId="{B76E1434-519A-48D6-AA32-1C478AFCB717}" type="presParOf" srcId="{CFF748CA-08CE-489E-ABB6-E260C34154D5}" destId="{889A5035-687D-4BBA-96B8-67D278E437E6}" srcOrd="1" destOrd="0" presId="urn:microsoft.com/office/officeart/2005/8/layout/vList4"/>
    <dgm:cxn modelId="{731E11B7-47E2-4437-B8B0-2B31FF847ED8}" type="presParOf" srcId="{CFF748CA-08CE-489E-ABB6-E260C34154D5}" destId="{2C811DAA-54DF-489D-8CA1-D2BDA293E52E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19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D7E4C7C-B226-42AA-BDDC-4971430E0046}" type="doc">
      <dgm:prSet loTypeId="urn:diagrams.loki3.com/BracketList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B845FA0-DEDF-4AB9-8C12-0A55C2F5A365}">
      <dgm:prSet/>
      <dgm:spPr/>
      <dgm:t>
        <a:bodyPr/>
        <a:lstStyle/>
        <a:p>
          <a:r>
            <a:rPr lang="en-US" b="1" dirty="0"/>
            <a:t>FHWA Observation</a:t>
          </a:r>
        </a:p>
      </dgm:t>
    </dgm:pt>
    <dgm:pt modelId="{76484A86-983A-415A-98B3-9C62EE187827}" type="parTrans" cxnId="{8A58A040-C14B-494A-BE46-95DAE715810B}">
      <dgm:prSet/>
      <dgm:spPr/>
      <dgm:t>
        <a:bodyPr/>
        <a:lstStyle/>
        <a:p>
          <a:endParaRPr lang="en-US"/>
        </a:p>
      </dgm:t>
    </dgm:pt>
    <dgm:pt modelId="{DBC0D2D2-D446-43F9-9C14-E8933378F745}" type="sibTrans" cxnId="{8A58A040-C14B-494A-BE46-95DAE715810B}">
      <dgm:prSet/>
      <dgm:spPr/>
      <dgm:t>
        <a:bodyPr/>
        <a:lstStyle/>
        <a:p>
          <a:endParaRPr lang="en-US"/>
        </a:p>
      </dgm:t>
    </dgm:pt>
    <dgm:pt modelId="{2B4E8AFC-F4D6-4E43-B8DB-60CBC08082D7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dirty="0"/>
            <a:t>KYTC has no </a:t>
          </a:r>
          <a:r>
            <a:rPr lang="en-US" b="1" dirty="0"/>
            <a:t>formal dispute resolution process</a:t>
          </a:r>
        </a:p>
      </dgm:t>
    </dgm:pt>
    <dgm:pt modelId="{C55DD2CF-E2E2-4A76-AA7B-377B3BE42FC1}" type="parTrans" cxnId="{6455E794-04CE-4815-9B59-4B099B341038}">
      <dgm:prSet/>
      <dgm:spPr/>
      <dgm:t>
        <a:bodyPr/>
        <a:lstStyle/>
        <a:p>
          <a:endParaRPr lang="en-US"/>
        </a:p>
      </dgm:t>
    </dgm:pt>
    <dgm:pt modelId="{5D1A5285-731B-4E47-9230-FD96FBAD72F2}" type="sibTrans" cxnId="{6455E794-04CE-4815-9B59-4B099B341038}">
      <dgm:prSet/>
      <dgm:spPr/>
      <dgm:t>
        <a:bodyPr/>
        <a:lstStyle/>
        <a:p>
          <a:endParaRPr lang="en-US"/>
        </a:p>
      </dgm:t>
    </dgm:pt>
    <dgm:pt modelId="{BD055571-659F-4780-B37B-47DB833170FB}">
      <dgm:prSet/>
      <dgm:spPr/>
      <dgm:t>
        <a:bodyPr/>
        <a:lstStyle/>
        <a:p>
          <a:pPr>
            <a:buNone/>
          </a:pPr>
          <a:r>
            <a:rPr lang="en-US" b="1" dirty="0"/>
            <a:t>Recommendation</a:t>
          </a:r>
          <a:endParaRPr lang="en-US" dirty="0"/>
        </a:p>
      </dgm:t>
    </dgm:pt>
    <dgm:pt modelId="{E8CAA2C3-A4D7-44EA-B591-B20228D9E33F}" type="parTrans" cxnId="{3EBD85E6-514D-47B7-8188-663F9D6471BB}">
      <dgm:prSet/>
      <dgm:spPr/>
      <dgm:t>
        <a:bodyPr/>
        <a:lstStyle/>
        <a:p>
          <a:endParaRPr lang="en-US"/>
        </a:p>
      </dgm:t>
    </dgm:pt>
    <dgm:pt modelId="{C2E602A1-A747-471C-8CAD-C002EE8C79CA}" type="sibTrans" cxnId="{3EBD85E6-514D-47B7-8188-663F9D6471BB}">
      <dgm:prSet/>
      <dgm:spPr/>
      <dgm:t>
        <a:bodyPr/>
        <a:lstStyle/>
        <a:p>
          <a:endParaRPr lang="en-US"/>
        </a:p>
      </dgm:t>
    </dgm:pt>
    <dgm:pt modelId="{FB08538C-6C4B-4406-8096-A2B003D67745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b="1" dirty="0"/>
            <a:t>Develop and implement </a:t>
          </a:r>
          <a:r>
            <a:rPr lang="en-US" dirty="0"/>
            <a:t>a formal process</a:t>
          </a:r>
        </a:p>
      </dgm:t>
    </dgm:pt>
    <dgm:pt modelId="{74AA9CF2-1460-42BF-9E95-027EFA83BD3E}" type="parTrans" cxnId="{F00A5552-8311-4AF2-84AC-FAD07CD3309F}">
      <dgm:prSet/>
      <dgm:spPr/>
      <dgm:t>
        <a:bodyPr/>
        <a:lstStyle/>
        <a:p>
          <a:endParaRPr lang="en-US"/>
        </a:p>
      </dgm:t>
    </dgm:pt>
    <dgm:pt modelId="{0CE929E5-04BE-418B-A714-949AF99AB868}" type="sibTrans" cxnId="{F00A5552-8311-4AF2-84AC-FAD07CD3309F}">
      <dgm:prSet/>
      <dgm:spPr/>
      <dgm:t>
        <a:bodyPr/>
        <a:lstStyle/>
        <a:p>
          <a:endParaRPr lang="en-US"/>
        </a:p>
      </dgm:t>
    </dgm:pt>
    <dgm:pt modelId="{299F08FA-2BB1-4AAD-813C-F1F28A2BC2C3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dirty="0"/>
            <a:t>It would </a:t>
          </a:r>
          <a:r>
            <a:rPr lang="en-US" b="1" dirty="0"/>
            <a:t>address and mitigate conflicts </a:t>
          </a:r>
          <a:r>
            <a:rPr lang="en-US" dirty="0"/>
            <a:t>during coordination, relocation, or agreement execution.</a:t>
          </a:r>
        </a:p>
      </dgm:t>
    </dgm:pt>
    <dgm:pt modelId="{481E48A7-89FA-4EA5-8CAD-EF226104E687}" type="parTrans" cxnId="{94008FFE-7765-49C4-8E19-F6B8F40522A9}">
      <dgm:prSet/>
      <dgm:spPr/>
      <dgm:t>
        <a:bodyPr/>
        <a:lstStyle/>
        <a:p>
          <a:endParaRPr lang="en-US"/>
        </a:p>
      </dgm:t>
    </dgm:pt>
    <dgm:pt modelId="{A7B70DC0-6B76-4A3C-8119-13424ECE18B6}" type="sibTrans" cxnId="{94008FFE-7765-49C4-8E19-F6B8F40522A9}">
      <dgm:prSet/>
      <dgm:spPr/>
      <dgm:t>
        <a:bodyPr/>
        <a:lstStyle/>
        <a:p>
          <a:endParaRPr lang="en-US"/>
        </a:p>
      </dgm:t>
    </dgm:pt>
    <dgm:pt modelId="{C79806A0-B0A0-41AE-9039-9E3F66678E4D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b="1" dirty="0"/>
            <a:t>Clearly defined steps</a:t>
          </a:r>
          <a:r>
            <a:rPr lang="en-US" dirty="0"/>
            <a:t>, such as escalation procedures, timelines for resolution, and mediation or arbitration. </a:t>
          </a:r>
        </a:p>
      </dgm:t>
    </dgm:pt>
    <dgm:pt modelId="{A0F3784D-A264-4034-95B2-13E4880D1FF4}" type="parTrans" cxnId="{22938E6F-E570-480E-9F93-3A69FB6AACA9}">
      <dgm:prSet/>
      <dgm:spPr/>
      <dgm:t>
        <a:bodyPr/>
        <a:lstStyle/>
        <a:p>
          <a:endParaRPr lang="en-US"/>
        </a:p>
      </dgm:t>
    </dgm:pt>
    <dgm:pt modelId="{965A1EC6-C60D-41D5-90AE-A50722D76A73}" type="sibTrans" cxnId="{22938E6F-E570-480E-9F93-3A69FB6AACA9}">
      <dgm:prSet/>
      <dgm:spPr/>
      <dgm:t>
        <a:bodyPr/>
        <a:lstStyle/>
        <a:p>
          <a:endParaRPr lang="en-US"/>
        </a:p>
      </dgm:t>
    </dgm:pt>
    <dgm:pt modelId="{F55576A4-412F-4C7A-A022-6D3135F22CE7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b="1" dirty="0"/>
            <a:t>Improve communication, reduce delays, and foster stronger relationships</a:t>
          </a:r>
        </a:p>
      </dgm:t>
    </dgm:pt>
    <dgm:pt modelId="{82CE82F5-D1C1-4704-8045-D3D9616640A7}" type="parTrans" cxnId="{3217455D-E76C-401A-964D-B8786FD9F1F2}">
      <dgm:prSet/>
      <dgm:spPr/>
      <dgm:t>
        <a:bodyPr/>
        <a:lstStyle/>
        <a:p>
          <a:endParaRPr lang="en-US"/>
        </a:p>
      </dgm:t>
    </dgm:pt>
    <dgm:pt modelId="{32A1D9CE-62D7-468D-96A2-9378976F1624}" type="sibTrans" cxnId="{3217455D-E76C-401A-964D-B8786FD9F1F2}">
      <dgm:prSet/>
      <dgm:spPr/>
      <dgm:t>
        <a:bodyPr/>
        <a:lstStyle/>
        <a:p>
          <a:endParaRPr lang="en-US"/>
        </a:p>
      </dgm:t>
    </dgm:pt>
    <dgm:pt modelId="{3A7A86D5-D7ED-4C88-8AAA-17EF679C73EB}" type="pres">
      <dgm:prSet presAssocID="{AD7E4C7C-B226-42AA-BDDC-4971430E0046}" presName="Name0" presStyleCnt="0">
        <dgm:presLayoutVars>
          <dgm:dir/>
          <dgm:animLvl val="lvl"/>
          <dgm:resizeHandles val="exact"/>
        </dgm:presLayoutVars>
      </dgm:prSet>
      <dgm:spPr/>
    </dgm:pt>
    <dgm:pt modelId="{4ECE1600-2423-4D03-9EA7-5EA5D2BA7EE1}" type="pres">
      <dgm:prSet presAssocID="{6B845FA0-DEDF-4AB9-8C12-0A55C2F5A365}" presName="linNode" presStyleCnt="0"/>
      <dgm:spPr/>
    </dgm:pt>
    <dgm:pt modelId="{AD0FAB91-381D-4E37-8F84-DE2D676B456F}" type="pres">
      <dgm:prSet presAssocID="{6B845FA0-DEDF-4AB9-8C12-0A55C2F5A365}" presName="parTx" presStyleLbl="revTx" presStyleIdx="0" presStyleCnt="2">
        <dgm:presLayoutVars>
          <dgm:chMax val="1"/>
          <dgm:bulletEnabled val="1"/>
        </dgm:presLayoutVars>
      </dgm:prSet>
      <dgm:spPr/>
    </dgm:pt>
    <dgm:pt modelId="{B8E4CF0A-C569-496E-B3FD-0E119C66949C}" type="pres">
      <dgm:prSet presAssocID="{6B845FA0-DEDF-4AB9-8C12-0A55C2F5A365}" presName="bracket" presStyleLbl="parChTrans1D1" presStyleIdx="0" presStyleCnt="2"/>
      <dgm:spPr/>
    </dgm:pt>
    <dgm:pt modelId="{5EC42B48-D323-448D-8F4A-44078523C8F8}" type="pres">
      <dgm:prSet presAssocID="{6B845FA0-DEDF-4AB9-8C12-0A55C2F5A365}" presName="spH" presStyleCnt="0"/>
      <dgm:spPr/>
    </dgm:pt>
    <dgm:pt modelId="{DBB59996-6C79-437C-B071-7E37CD0F4ABC}" type="pres">
      <dgm:prSet presAssocID="{6B845FA0-DEDF-4AB9-8C12-0A55C2F5A365}" presName="desTx" presStyleLbl="node1" presStyleIdx="0" presStyleCnt="2">
        <dgm:presLayoutVars>
          <dgm:bulletEnabled val="1"/>
        </dgm:presLayoutVars>
      </dgm:prSet>
      <dgm:spPr/>
    </dgm:pt>
    <dgm:pt modelId="{6C41AAA8-D3DA-4B45-9DBC-0B55F070CAE2}" type="pres">
      <dgm:prSet presAssocID="{DBC0D2D2-D446-43F9-9C14-E8933378F745}" presName="spV" presStyleCnt="0"/>
      <dgm:spPr/>
    </dgm:pt>
    <dgm:pt modelId="{95C8A73B-05F9-40F0-BC39-86460A22C20D}" type="pres">
      <dgm:prSet presAssocID="{BD055571-659F-4780-B37B-47DB833170FB}" presName="linNode" presStyleCnt="0"/>
      <dgm:spPr/>
    </dgm:pt>
    <dgm:pt modelId="{A1A0C4EB-CA24-4EDC-A475-6E8A7FBF88C9}" type="pres">
      <dgm:prSet presAssocID="{BD055571-659F-4780-B37B-47DB833170FB}" presName="parTx" presStyleLbl="revTx" presStyleIdx="1" presStyleCnt="2">
        <dgm:presLayoutVars>
          <dgm:chMax val="1"/>
          <dgm:bulletEnabled val="1"/>
        </dgm:presLayoutVars>
      </dgm:prSet>
      <dgm:spPr/>
    </dgm:pt>
    <dgm:pt modelId="{EAB901AB-8DB9-44EC-972D-DB6236B5E166}" type="pres">
      <dgm:prSet presAssocID="{BD055571-659F-4780-B37B-47DB833170FB}" presName="bracket" presStyleLbl="parChTrans1D1" presStyleIdx="1" presStyleCnt="2"/>
      <dgm:spPr/>
    </dgm:pt>
    <dgm:pt modelId="{E6AD0010-DA26-4710-B0D4-DD2ECA48C358}" type="pres">
      <dgm:prSet presAssocID="{BD055571-659F-4780-B37B-47DB833170FB}" presName="spH" presStyleCnt="0"/>
      <dgm:spPr/>
    </dgm:pt>
    <dgm:pt modelId="{815B0487-4BA4-443A-AAC0-64CECEF8C6C9}" type="pres">
      <dgm:prSet presAssocID="{BD055571-659F-4780-B37B-47DB833170FB}" presName="desTx" presStyleLbl="node1" presStyleIdx="1" presStyleCnt="2">
        <dgm:presLayoutVars>
          <dgm:bulletEnabled val="1"/>
        </dgm:presLayoutVars>
      </dgm:prSet>
      <dgm:spPr/>
    </dgm:pt>
  </dgm:ptLst>
  <dgm:cxnLst>
    <dgm:cxn modelId="{A07CA109-6DE8-49BE-8C8A-3EDD036BD577}" type="presOf" srcId="{299F08FA-2BB1-4AAD-813C-F1F28A2BC2C3}" destId="{DBB59996-6C79-437C-B071-7E37CD0F4ABC}" srcOrd="0" destOrd="1" presId="urn:diagrams.loki3.com/BracketList"/>
    <dgm:cxn modelId="{8A58A040-C14B-494A-BE46-95DAE715810B}" srcId="{AD7E4C7C-B226-42AA-BDDC-4971430E0046}" destId="{6B845FA0-DEDF-4AB9-8C12-0A55C2F5A365}" srcOrd="0" destOrd="0" parTransId="{76484A86-983A-415A-98B3-9C62EE187827}" sibTransId="{DBC0D2D2-D446-43F9-9C14-E8933378F745}"/>
    <dgm:cxn modelId="{3217455D-E76C-401A-964D-B8786FD9F1F2}" srcId="{BD055571-659F-4780-B37B-47DB833170FB}" destId="{F55576A4-412F-4C7A-A022-6D3135F22CE7}" srcOrd="2" destOrd="0" parTransId="{82CE82F5-D1C1-4704-8045-D3D9616640A7}" sibTransId="{32A1D9CE-62D7-468D-96A2-9378976F1624}"/>
    <dgm:cxn modelId="{22938E6F-E570-480E-9F93-3A69FB6AACA9}" srcId="{BD055571-659F-4780-B37B-47DB833170FB}" destId="{C79806A0-B0A0-41AE-9039-9E3F66678E4D}" srcOrd="1" destOrd="0" parTransId="{A0F3784D-A264-4034-95B2-13E4880D1FF4}" sibTransId="{965A1EC6-C60D-41D5-90AE-A50722D76A73}"/>
    <dgm:cxn modelId="{F00A5552-8311-4AF2-84AC-FAD07CD3309F}" srcId="{BD055571-659F-4780-B37B-47DB833170FB}" destId="{FB08538C-6C4B-4406-8096-A2B003D67745}" srcOrd="0" destOrd="0" parTransId="{74AA9CF2-1460-42BF-9E95-027EFA83BD3E}" sibTransId="{0CE929E5-04BE-418B-A714-949AF99AB868}"/>
    <dgm:cxn modelId="{0520A379-37CA-4BE0-94E7-2FB2A28D7B04}" type="presOf" srcId="{F55576A4-412F-4C7A-A022-6D3135F22CE7}" destId="{815B0487-4BA4-443A-AAC0-64CECEF8C6C9}" srcOrd="0" destOrd="2" presId="urn:diagrams.loki3.com/BracketList"/>
    <dgm:cxn modelId="{6455E794-04CE-4815-9B59-4B099B341038}" srcId="{6B845FA0-DEDF-4AB9-8C12-0A55C2F5A365}" destId="{2B4E8AFC-F4D6-4E43-B8DB-60CBC08082D7}" srcOrd="0" destOrd="0" parTransId="{C55DD2CF-E2E2-4A76-AA7B-377B3BE42FC1}" sibTransId="{5D1A5285-731B-4E47-9230-FD96FBAD72F2}"/>
    <dgm:cxn modelId="{8671359C-B430-4AB6-95B0-6A6EAFA79A07}" type="presOf" srcId="{2B4E8AFC-F4D6-4E43-B8DB-60CBC08082D7}" destId="{DBB59996-6C79-437C-B071-7E37CD0F4ABC}" srcOrd="0" destOrd="0" presId="urn:diagrams.loki3.com/BracketList"/>
    <dgm:cxn modelId="{36A466BE-FCEF-420D-851B-8E5EA8831C36}" type="presOf" srcId="{FB08538C-6C4B-4406-8096-A2B003D67745}" destId="{815B0487-4BA4-443A-AAC0-64CECEF8C6C9}" srcOrd="0" destOrd="0" presId="urn:diagrams.loki3.com/BracketList"/>
    <dgm:cxn modelId="{55BB2FC4-C563-4BEC-AF1C-5E15646CC2EE}" type="presOf" srcId="{6B845FA0-DEDF-4AB9-8C12-0A55C2F5A365}" destId="{AD0FAB91-381D-4E37-8F84-DE2D676B456F}" srcOrd="0" destOrd="0" presId="urn:diagrams.loki3.com/BracketList"/>
    <dgm:cxn modelId="{A46296C7-B5FD-4D20-A8F5-1A05E2C2F2EF}" type="presOf" srcId="{AD7E4C7C-B226-42AA-BDDC-4971430E0046}" destId="{3A7A86D5-D7ED-4C88-8AAA-17EF679C73EB}" srcOrd="0" destOrd="0" presId="urn:diagrams.loki3.com/BracketList"/>
    <dgm:cxn modelId="{B275FDD1-2ED8-4DC2-A1F0-E7DECDBE2854}" type="presOf" srcId="{C79806A0-B0A0-41AE-9039-9E3F66678E4D}" destId="{815B0487-4BA4-443A-AAC0-64CECEF8C6C9}" srcOrd="0" destOrd="1" presId="urn:diagrams.loki3.com/BracketList"/>
    <dgm:cxn modelId="{3EBD85E6-514D-47B7-8188-663F9D6471BB}" srcId="{AD7E4C7C-B226-42AA-BDDC-4971430E0046}" destId="{BD055571-659F-4780-B37B-47DB833170FB}" srcOrd="1" destOrd="0" parTransId="{E8CAA2C3-A4D7-44EA-B591-B20228D9E33F}" sibTransId="{C2E602A1-A747-471C-8CAD-C002EE8C79CA}"/>
    <dgm:cxn modelId="{0D84D6F7-97C9-44CF-9A7C-52319A08B587}" type="presOf" srcId="{BD055571-659F-4780-B37B-47DB833170FB}" destId="{A1A0C4EB-CA24-4EDC-A475-6E8A7FBF88C9}" srcOrd="0" destOrd="0" presId="urn:diagrams.loki3.com/BracketList"/>
    <dgm:cxn modelId="{94008FFE-7765-49C4-8E19-F6B8F40522A9}" srcId="{6B845FA0-DEDF-4AB9-8C12-0A55C2F5A365}" destId="{299F08FA-2BB1-4AAD-813C-F1F28A2BC2C3}" srcOrd="1" destOrd="0" parTransId="{481E48A7-89FA-4EA5-8CAD-EF226104E687}" sibTransId="{A7B70DC0-6B76-4A3C-8119-13424ECE18B6}"/>
    <dgm:cxn modelId="{B2487719-CF67-417D-955D-1CDF2810577D}" type="presParOf" srcId="{3A7A86D5-D7ED-4C88-8AAA-17EF679C73EB}" destId="{4ECE1600-2423-4D03-9EA7-5EA5D2BA7EE1}" srcOrd="0" destOrd="0" presId="urn:diagrams.loki3.com/BracketList"/>
    <dgm:cxn modelId="{8604588E-513C-457F-A0C1-BDDDE7B6305C}" type="presParOf" srcId="{4ECE1600-2423-4D03-9EA7-5EA5D2BA7EE1}" destId="{AD0FAB91-381D-4E37-8F84-DE2D676B456F}" srcOrd="0" destOrd="0" presId="urn:diagrams.loki3.com/BracketList"/>
    <dgm:cxn modelId="{0DE0AB74-3860-4C44-B257-1C6D9A5D84C5}" type="presParOf" srcId="{4ECE1600-2423-4D03-9EA7-5EA5D2BA7EE1}" destId="{B8E4CF0A-C569-496E-B3FD-0E119C66949C}" srcOrd="1" destOrd="0" presId="urn:diagrams.loki3.com/BracketList"/>
    <dgm:cxn modelId="{9A18425D-0D2A-473E-AC24-65236936CAD0}" type="presParOf" srcId="{4ECE1600-2423-4D03-9EA7-5EA5D2BA7EE1}" destId="{5EC42B48-D323-448D-8F4A-44078523C8F8}" srcOrd="2" destOrd="0" presId="urn:diagrams.loki3.com/BracketList"/>
    <dgm:cxn modelId="{87A8CEA5-425A-4789-9248-9A1B23C712D5}" type="presParOf" srcId="{4ECE1600-2423-4D03-9EA7-5EA5D2BA7EE1}" destId="{DBB59996-6C79-437C-B071-7E37CD0F4ABC}" srcOrd="3" destOrd="0" presId="urn:diagrams.loki3.com/BracketList"/>
    <dgm:cxn modelId="{789CA1FE-E27C-44A0-A1B9-6787A3FD7896}" type="presParOf" srcId="{3A7A86D5-D7ED-4C88-8AAA-17EF679C73EB}" destId="{6C41AAA8-D3DA-4B45-9DBC-0B55F070CAE2}" srcOrd="1" destOrd="0" presId="urn:diagrams.loki3.com/BracketList"/>
    <dgm:cxn modelId="{3FC98CF3-9A0E-45F5-952F-53A30A394D90}" type="presParOf" srcId="{3A7A86D5-D7ED-4C88-8AAA-17EF679C73EB}" destId="{95C8A73B-05F9-40F0-BC39-86460A22C20D}" srcOrd="2" destOrd="0" presId="urn:diagrams.loki3.com/BracketList"/>
    <dgm:cxn modelId="{77A8E091-8441-4A34-A3B8-9115BDC060D4}" type="presParOf" srcId="{95C8A73B-05F9-40F0-BC39-86460A22C20D}" destId="{A1A0C4EB-CA24-4EDC-A475-6E8A7FBF88C9}" srcOrd="0" destOrd="0" presId="urn:diagrams.loki3.com/BracketList"/>
    <dgm:cxn modelId="{C396F4A6-FBC2-4401-9210-D11EFE04D006}" type="presParOf" srcId="{95C8A73B-05F9-40F0-BC39-86460A22C20D}" destId="{EAB901AB-8DB9-44EC-972D-DB6236B5E166}" srcOrd="1" destOrd="0" presId="urn:diagrams.loki3.com/BracketList"/>
    <dgm:cxn modelId="{7035FD9B-444E-4D6B-8F06-C1DDDA6141D1}" type="presParOf" srcId="{95C8A73B-05F9-40F0-BC39-86460A22C20D}" destId="{E6AD0010-DA26-4710-B0D4-DD2ECA48C358}" srcOrd="2" destOrd="0" presId="urn:diagrams.loki3.com/BracketList"/>
    <dgm:cxn modelId="{BB96F831-482F-47E7-A10D-71905B60964D}" type="presParOf" srcId="{95C8A73B-05F9-40F0-BC39-86460A22C20D}" destId="{815B0487-4BA4-443A-AAC0-64CECEF8C6C9}" srcOrd="3" destOrd="0" presId="urn:diagrams.loki3.com/Bracket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5933603-0BF2-40A2-ACD1-AE5CA6EBF342}" type="doc">
      <dgm:prSet loTypeId="urn:microsoft.com/office/officeart/2005/8/layout/vList4" loCatId="list" qsTypeId="urn:microsoft.com/office/officeart/2005/8/quickstyle/3d1" qsCatId="3D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523319C1-2C12-464D-9FE1-EA0456EBA4F4}">
      <dgm:prSet phldrT="[Text]" phldr="0"/>
      <dgm:spPr/>
      <dgm:t>
        <a:bodyPr/>
        <a:lstStyle/>
        <a:p>
          <a:r>
            <a:rPr lang="en-US" dirty="0"/>
            <a:t>Utility </a:t>
          </a:r>
          <a:r>
            <a:rPr lang="en-US"/>
            <a:t>Management Complications</a:t>
          </a:r>
          <a:endParaRPr lang="en-US" dirty="0"/>
        </a:p>
      </dgm:t>
    </dgm:pt>
    <dgm:pt modelId="{E3A09DD4-829E-4D37-9084-771F45182DF2}" type="parTrans" cxnId="{F735F345-2BDC-4D98-BCA0-7FF1987478B0}">
      <dgm:prSet/>
      <dgm:spPr/>
      <dgm:t>
        <a:bodyPr/>
        <a:lstStyle/>
        <a:p>
          <a:endParaRPr lang="en-US"/>
        </a:p>
      </dgm:t>
    </dgm:pt>
    <dgm:pt modelId="{27F4E015-EBAD-4714-9E8E-A91407E388AB}" type="sibTrans" cxnId="{F735F345-2BDC-4D98-BCA0-7FF1987478B0}">
      <dgm:prSet/>
      <dgm:spPr/>
      <dgm:t>
        <a:bodyPr/>
        <a:lstStyle/>
        <a:p>
          <a:endParaRPr lang="en-US"/>
        </a:p>
      </dgm:t>
    </dgm:pt>
    <dgm:pt modelId="{301FD97F-4C58-4F8D-B0D7-87141C46CB4C}" type="pres">
      <dgm:prSet presAssocID="{F5933603-0BF2-40A2-ACD1-AE5CA6EBF342}" presName="linear" presStyleCnt="0">
        <dgm:presLayoutVars>
          <dgm:dir/>
          <dgm:resizeHandles val="exact"/>
        </dgm:presLayoutVars>
      </dgm:prSet>
      <dgm:spPr/>
    </dgm:pt>
    <dgm:pt modelId="{BDF469B6-DEC8-437B-8B43-0F14ECB0EF70}" type="pres">
      <dgm:prSet presAssocID="{523319C1-2C12-464D-9FE1-EA0456EBA4F4}" presName="comp" presStyleCnt="0"/>
      <dgm:spPr/>
    </dgm:pt>
    <dgm:pt modelId="{2EBA0BCF-E6B0-4E42-8436-D0FA14CB0417}" type="pres">
      <dgm:prSet presAssocID="{523319C1-2C12-464D-9FE1-EA0456EBA4F4}" presName="box" presStyleLbl="node1" presStyleIdx="0" presStyleCnt="1"/>
      <dgm:spPr/>
    </dgm:pt>
    <dgm:pt modelId="{02CBE3DB-FFF2-456B-8FB5-5EA788B446E0}" type="pres">
      <dgm:prSet presAssocID="{523319C1-2C12-464D-9FE1-EA0456EBA4F4}" presName="img" presStyleLbl="fgImgPlace1" presStyleIdx="0" presStyleCnt="1"/>
      <dgm:spPr>
        <a:blipFill>
          <a:blip xmlns:r="http://schemas.openxmlformats.org/officeDocument/2006/relationships" r:embed="rId1"/>
          <a:srcRect/>
          <a:stretch>
            <a:fillRect l="-47000" r="-47000"/>
          </a:stretch>
        </a:blipFill>
      </dgm:spPr>
      <dgm:extLst>
        <a:ext uri="{E40237B7-FDA0-4F09-8148-C483321AD2D9}">
          <dgm14:cNvPr xmlns:dgm14="http://schemas.microsoft.com/office/drawing/2010/diagram" id="0" name="" descr="Close-up of documents on desk"/>
        </a:ext>
      </dgm:extLst>
    </dgm:pt>
    <dgm:pt modelId="{7CAA0AE9-07E2-46E1-9AD1-CFF038B805AC}" type="pres">
      <dgm:prSet presAssocID="{523319C1-2C12-464D-9FE1-EA0456EBA4F4}" presName="text" presStyleLbl="node1" presStyleIdx="0" presStyleCnt="1">
        <dgm:presLayoutVars>
          <dgm:bulletEnabled val="1"/>
        </dgm:presLayoutVars>
      </dgm:prSet>
      <dgm:spPr/>
    </dgm:pt>
  </dgm:ptLst>
  <dgm:cxnLst>
    <dgm:cxn modelId="{9ADB4219-5FD4-4DC7-83E5-6DC49555EDCC}" type="presOf" srcId="{523319C1-2C12-464D-9FE1-EA0456EBA4F4}" destId="{7CAA0AE9-07E2-46E1-9AD1-CFF038B805AC}" srcOrd="1" destOrd="0" presId="urn:microsoft.com/office/officeart/2005/8/layout/vList4"/>
    <dgm:cxn modelId="{36245A31-1430-4854-B669-591EF8241B0B}" type="presOf" srcId="{523319C1-2C12-464D-9FE1-EA0456EBA4F4}" destId="{2EBA0BCF-E6B0-4E42-8436-D0FA14CB0417}" srcOrd="0" destOrd="0" presId="urn:microsoft.com/office/officeart/2005/8/layout/vList4"/>
    <dgm:cxn modelId="{7C885D5F-B955-4DB5-BF8E-7F366B1799D9}" type="presOf" srcId="{F5933603-0BF2-40A2-ACD1-AE5CA6EBF342}" destId="{301FD97F-4C58-4F8D-B0D7-87141C46CB4C}" srcOrd="0" destOrd="0" presId="urn:microsoft.com/office/officeart/2005/8/layout/vList4"/>
    <dgm:cxn modelId="{F735F345-2BDC-4D98-BCA0-7FF1987478B0}" srcId="{F5933603-0BF2-40A2-ACD1-AE5CA6EBF342}" destId="{523319C1-2C12-464D-9FE1-EA0456EBA4F4}" srcOrd="0" destOrd="0" parTransId="{E3A09DD4-829E-4D37-9084-771F45182DF2}" sibTransId="{27F4E015-EBAD-4714-9E8E-A91407E388AB}"/>
    <dgm:cxn modelId="{EE8DBFAF-3C41-4A24-9DF1-E5AD0ABBA72C}" type="presParOf" srcId="{301FD97F-4C58-4F8D-B0D7-87141C46CB4C}" destId="{BDF469B6-DEC8-437B-8B43-0F14ECB0EF70}" srcOrd="0" destOrd="0" presId="urn:microsoft.com/office/officeart/2005/8/layout/vList4"/>
    <dgm:cxn modelId="{7A8AEEDD-1995-4BE1-B0F1-070B08E72C7E}" type="presParOf" srcId="{BDF469B6-DEC8-437B-8B43-0F14ECB0EF70}" destId="{2EBA0BCF-E6B0-4E42-8436-D0FA14CB0417}" srcOrd="0" destOrd="0" presId="urn:microsoft.com/office/officeart/2005/8/layout/vList4"/>
    <dgm:cxn modelId="{61BAF783-B435-48D0-BBBA-4F21B4FB1639}" type="presParOf" srcId="{BDF469B6-DEC8-437B-8B43-0F14ECB0EF70}" destId="{02CBE3DB-FFF2-456B-8FB5-5EA788B446E0}" srcOrd="1" destOrd="0" presId="urn:microsoft.com/office/officeart/2005/8/layout/vList4"/>
    <dgm:cxn modelId="{FCB853FF-533A-44C0-A99E-934CD5CE6F2C}" type="presParOf" srcId="{BDF469B6-DEC8-437B-8B43-0F14ECB0EF70}" destId="{7CAA0AE9-07E2-46E1-9AD1-CFF038B805AC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39BE9F3D-9074-4BD7-A650-70ACDB449DB3}" type="doc">
      <dgm:prSet loTypeId="urn:microsoft.com/office/officeart/2005/8/layout/equation1" loCatId="process" qsTypeId="urn:microsoft.com/office/officeart/2005/8/quickstyle/3d1" qsCatId="3D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128C8696-4BE8-4DBD-AE1A-FE62279EDEED}">
      <dgm:prSet phldrT="[Text]" phldr="0"/>
      <dgm:spPr/>
      <dgm:t>
        <a:bodyPr/>
        <a:lstStyle/>
        <a:p>
          <a:r>
            <a:rPr lang="en-US" b="1" dirty="0"/>
            <a:t>UM Complications</a:t>
          </a:r>
        </a:p>
      </dgm:t>
    </dgm:pt>
    <dgm:pt modelId="{E198C9E5-C225-495F-87FA-A158E82B5722}" type="parTrans" cxnId="{7932AA2A-763E-46B6-B6ED-6136BB556E59}">
      <dgm:prSet/>
      <dgm:spPr/>
      <dgm:t>
        <a:bodyPr/>
        <a:lstStyle/>
        <a:p>
          <a:endParaRPr lang="en-US"/>
        </a:p>
      </dgm:t>
    </dgm:pt>
    <dgm:pt modelId="{B31FBD05-52FD-4622-9F62-34FCC8138659}" type="sibTrans" cxnId="{7932AA2A-763E-46B6-B6ED-6136BB556E59}">
      <dgm:prSet/>
      <dgm:spPr/>
      <dgm:t>
        <a:bodyPr/>
        <a:lstStyle/>
        <a:p>
          <a:endParaRPr lang="en-US"/>
        </a:p>
      </dgm:t>
    </dgm:pt>
    <dgm:pt modelId="{9420D839-7511-44CD-87BD-8C5C6855C28E}">
      <dgm:prSet phldrT="[Text]" phldr="0"/>
      <dgm:spPr/>
      <dgm:t>
        <a:bodyPr/>
        <a:lstStyle/>
        <a:p>
          <a:r>
            <a:rPr lang="en-US" b="1" dirty="0"/>
            <a:t>Unsuccessful Collaboration</a:t>
          </a:r>
        </a:p>
      </dgm:t>
    </dgm:pt>
    <dgm:pt modelId="{F8D842AD-D955-4E85-BF78-26AE4451B291}" type="parTrans" cxnId="{5B68E08F-68EB-4DC7-AA3D-E0934580B4FB}">
      <dgm:prSet/>
      <dgm:spPr/>
      <dgm:t>
        <a:bodyPr/>
        <a:lstStyle/>
        <a:p>
          <a:endParaRPr lang="en-US"/>
        </a:p>
      </dgm:t>
    </dgm:pt>
    <dgm:pt modelId="{E6C2F582-D438-4F70-A35F-54D221BF86A1}" type="sibTrans" cxnId="{5B68E08F-68EB-4DC7-AA3D-E0934580B4FB}">
      <dgm:prSet/>
      <dgm:spPr/>
      <dgm:t>
        <a:bodyPr/>
        <a:lstStyle/>
        <a:p>
          <a:endParaRPr lang="en-US"/>
        </a:p>
      </dgm:t>
    </dgm:pt>
    <dgm:pt modelId="{E420EFEC-1F4D-47B3-9D16-9350FA1E6F28}">
      <dgm:prSet phldrT="[Text]" phldr="0"/>
      <dgm:spPr/>
      <dgm:t>
        <a:bodyPr/>
        <a:lstStyle/>
        <a:p>
          <a:r>
            <a:rPr lang="en-US" b="1" dirty="0"/>
            <a:t>Disputes</a:t>
          </a:r>
        </a:p>
      </dgm:t>
    </dgm:pt>
    <dgm:pt modelId="{576C59C0-DB5E-4A77-B245-700D0BAC101E}" type="parTrans" cxnId="{EDC61DE9-0957-47E9-85A6-556E8E4FAFEB}">
      <dgm:prSet/>
      <dgm:spPr/>
      <dgm:t>
        <a:bodyPr/>
        <a:lstStyle/>
        <a:p>
          <a:endParaRPr lang="en-US"/>
        </a:p>
      </dgm:t>
    </dgm:pt>
    <dgm:pt modelId="{4537C525-1088-4932-8DFA-EF781BDD7BFF}" type="sibTrans" cxnId="{EDC61DE9-0957-47E9-85A6-556E8E4FAFEB}">
      <dgm:prSet/>
      <dgm:spPr/>
      <dgm:t>
        <a:bodyPr/>
        <a:lstStyle/>
        <a:p>
          <a:endParaRPr lang="en-US"/>
        </a:p>
      </dgm:t>
    </dgm:pt>
    <dgm:pt modelId="{92EE6536-2B59-446B-ACE6-BDA0063192E7}" type="pres">
      <dgm:prSet presAssocID="{39BE9F3D-9074-4BD7-A650-70ACDB449DB3}" presName="linearFlow" presStyleCnt="0">
        <dgm:presLayoutVars>
          <dgm:dir/>
          <dgm:resizeHandles val="exact"/>
        </dgm:presLayoutVars>
      </dgm:prSet>
      <dgm:spPr/>
    </dgm:pt>
    <dgm:pt modelId="{FEEAC8EF-EF4B-4AFB-A8BA-C1A1A964C7C7}" type="pres">
      <dgm:prSet presAssocID="{128C8696-4BE8-4DBD-AE1A-FE62279EDEED}" presName="node" presStyleLbl="node1" presStyleIdx="0" presStyleCnt="3">
        <dgm:presLayoutVars>
          <dgm:bulletEnabled val="1"/>
        </dgm:presLayoutVars>
      </dgm:prSet>
      <dgm:spPr/>
    </dgm:pt>
    <dgm:pt modelId="{34B530CC-F28E-4E15-8183-4CFD1B6BAB86}" type="pres">
      <dgm:prSet presAssocID="{B31FBD05-52FD-4622-9F62-34FCC8138659}" presName="spacerL" presStyleCnt="0"/>
      <dgm:spPr/>
    </dgm:pt>
    <dgm:pt modelId="{AED60354-53A3-4C73-8CE4-53063731B33E}" type="pres">
      <dgm:prSet presAssocID="{B31FBD05-52FD-4622-9F62-34FCC8138659}" presName="sibTrans" presStyleLbl="sibTrans2D1" presStyleIdx="0" presStyleCnt="2"/>
      <dgm:spPr/>
    </dgm:pt>
    <dgm:pt modelId="{7B3B4235-757B-4CA2-A77B-2FE8394BFF99}" type="pres">
      <dgm:prSet presAssocID="{B31FBD05-52FD-4622-9F62-34FCC8138659}" presName="spacerR" presStyleCnt="0"/>
      <dgm:spPr/>
    </dgm:pt>
    <dgm:pt modelId="{1E19DBEF-4586-48C5-AFFE-BBA2ADC4DBE9}" type="pres">
      <dgm:prSet presAssocID="{9420D839-7511-44CD-87BD-8C5C6855C28E}" presName="node" presStyleLbl="node1" presStyleIdx="1" presStyleCnt="3">
        <dgm:presLayoutVars>
          <dgm:bulletEnabled val="1"/>
        </dgm:presLayoutVars>
      </dgm:prSet>
      <dgm:spPr/>
    </dgm:pt>
    <dgm:pt modelId="{08D85DC5-6332-45B0-97EB-3E26F9A2D99A}" type="pres">
      <dgm:prSet presAssocID="{E6C2F582-D438-4F70-A35F-54D221BF86A1}" presName="spacerL" presStyleCnt="0"/>
      <dgm:spPr/>
    </dgm:pt>
    <dgm:pt modelId="{7DFFA054-A968-4875-98DA-CB13118E473D}" type="pres">
      <dgm:prSet presAssocID="{E6C2F582-D438-4F70-A35F-54D221BF86A1}" presName="sibTrans" presStyleLbl="sibTrans2D1" presStyleIdx="1" presStyleCnt="2"/>
      <dgm:spPr/>
    </dgm:pt>
    <dgm:pt modelId="{C8F023D1-93FE-40B8-8BE2-F725166216CA}" type="pres">
      <dgm:prSet presAssocID="{E6C2F582-D438-4F70-A35F-54D221BF86A1}" presName="spacerR" presStyleCnt="0"/>
      <dgm:spPr/>
    </dgm:pt>
    <dgm:pt modelId="{C661DC5D-49F2-4727-B367-667AA2C476C7}" type="pres">
      <dgm:prSet presAssocID="{E420EFEC-1F4D-47B3-9D16-9350FA1E6F28}" presName="node" presStyleLbl="node1" presStyleIdx="2" presStyleCnt="3">
        <dgm:presLayoutVars>
          <dgm:bulletEnabled val="1"/>
        </dgm:presLayoutVars>
      </dgm:prSet>
      <dgm:spPr/>
    </dgm:pt>
  </dgm:ptLst>
  <dgm:cxnLst>
    <dgm:cxn modelId="{77F39F27-E9BE-4A48-9E0E-EA2227D522EF}" type="presOf" srcId="{E6C2F582-D438-4F70-A35F-54D221BF86A1}" destId="{7DFFA054-A968-4875-98DA-CB13118E473D}" srcOrd="0" destOrd="0" presId="urn:microsoft.com/office/officeart/2005/8/layout/equation1"/>
    <dgm:cxn modelId="{7932AA2A-763E-46B6-B6ED-6136BB556E59}" srcId="{39BE9F3D-9074-4BD7-A650-70ACDB449DB3}" destId="{128C8696-4BE8-4DBD-AE1A-FE62279EDEED}" srcOrd="0" destOrd="0" parTransId="{E198C9E5-C225-495F-87FA-A158E82B5722}" sibTransId="{B31FBD05-52FD-4622-9F62-34FCC8138659}"/>
    <dgm:cxn modelId="{B61C682C-24FD-4020-918B-F287EFFF4BA9}" type="presOf" srcId="{B31FBD05-52FD-4622-9F62-34FCC8138659}" destId="{AED60354-53A3-4C73-8CE4-53063731B33E}" srcOrd="0" destOrd="0" presId="urn:microsoft.com/office/officeart/2005/8/layout/equation1"/>
    <dgm:cxn modelId="{C5FA1078-307A-49C4-A573-F2DAAABF049F}" type="presOf" srcId="{128C8696-4BE8-4DBD-AE1A-FE62279EDEED}" destId="{FEEAC8EF-EF4B-4AFB-A8BA-C1A1A964C7C7}" srcOrd="0" destOrd="0" presId="urn:microsoft.com/office/officeart/2005/8/layout/equation1"/>
    <dgm:cxn modelId="{5B68E08F-68EB-4DC7-AA3D-E0934580B4FB}" srcId="{39BE9F3D-9074-4BD7-A650-70ACDB449DB3}" destId="{9420D839-7511-44CD-87BD-8C5C6855C28E}" srcOrd="1" destOrd="0" parTransId="{F8D842AD-D955-4E85-BF78-26AE4451B291}" sibTransId="{E6C2F582-D438-4F70-A35F-54D221BF86A1}"/>
    <dgm:cxn modelId="{F96722A1-6344-4F39-969C-BC805A7386AC}" type="presOf" srcId="{39BE9F3D-9074-4BD7-A650-70ACDB449DB3}" destId="{92EE6536-2B59-446B-ACE6-BDA0063192E7}" srcOrd="0" destOrd="0" presId="urn:microsoft.com/office/officeart/2005/8/layout/equation1"/>
    <dgm:cxn modelId="{C328ABA5-F4BD-4727-8236-007520BCBE1F}" type="presOf" srcId="{E420EFEC-1F4D-47B3-9D16-9350FA1E6F28}" destId="{C661DC5D-49F2-4727-B367-667AA2C476C7}" srcOrd="0" destOrd="0" presId="urn:microsoft.com/office/officeart/2005/8/layout/equation1"/>
    <dgm:cxn modelId="{CE9B3ECF-0B31-4B64-BD8A-B83742E1B823}" type="presOf" srcId="{9420D839-7511-44CD-87BD-8C5C6855C28E}" destId="{1E19DBEF-4586-48C5-AFFE-BBA2ADC4DBE9}" srcOrd="0" destOrd="0" presId="urn:microsoft.com/office/officeart/2005/8/layout/equation1"/>
    <dgm:cxn modelId="{EDC61DE9-0957-47E9-85A6-556E8E4FAFEB}" srcId="{39BE9F3D-9074-4BD7-A650-70ACDB449DB3}" destId="{E420EFEC-1F4D-47B3-9D16-9350FA1E6F28}" srcOrd="2" destOrd="0" parTransId="{576C59C0-DB5E-4A77-B245-700D0BAC101E}" sibTransId="{4537C525-1088-4932-8DFA-EF781BDD7BFF}"/>
    <dgm:cxn modelId="{FC35DFB3-6399-48AD-AC53-C4E65A0763B3}" type="presParOf" srcId="{92EE6536-2B59-446B-ACE6-BDA0063192E7}" destId="{FEEAC8EF-EF4B-4AFB-A8BA-C1A1A964C7C7}" srcOrd="0" destOrd="0" presId="urn:microsoft.com/office/officeart/2005/8/layout/equation1"/>
    <dgm:cxn modelId="{EED0150F-98A9-4DF6-B705-B1F26D43F8F9}" type="presParOf" srcId="{92EE6536-2B59-446B-ACE6-BDA0063192E7}" destId="{34B530CC-F28E-4E15-8183-4CFD1B6BAB86}" srcOrd="1" destOrd="0" presId="urn:microsoft.com/office/officeart/2005/8/layout/equation1"/>
    <dgm:cxn modelId="{12F24D4E-590A-47DA-A91A-49BDCD1AF4C8}" type="presParOf" srcId="{92EE6536-2B59-446B-ACE6-BDA0063192E7}" destId="{AED60354-53A3-4C73-8CE4-53063731B33E}" srcOrd="2" destOrd="0" presId="urn:microsoft.com/office/officeart/2005/8/layout/equation1"/>
    <dgm:cxn modelId="{E8706A8D-E8C9-40AF-980B-8710061F1384}" type="presParOf" srcId="{92EE6536-2B59-446B-ACE6-BDA0063192E7}" destId="{7B3B4235-757B-4CA2-A77B-2FE8394BFF99}" srcOrd="3" destOrd="0" presId="urn:microsoft.com/office/officeart/2005/8/layout/equation1"/>
    <dgm:cxn modelId="{7A2D560B-5F98-4AD2-89FB-C530C75D608D}" type="presParOf" srcId="{92EE6536-2B59-446B-ACE6-BDA0063192E7}" destId="{1E19DBEF-4586-48C5-AFFE-BBA2ADC4DBE9}" srcOrd="4" destOrd="0" presId="urn:microsoft.com/office/officeart/2005/8/layout/equation1"/>
    <dgm:cxn modelId="{3AA34E04-7F0B-4164-9254-CF25E3043EF4}" type="presParOf" srcId="{92EE6536-2B59-446B-ACE6-BDA0063192E7}" destId="{08D85DC5-6332-45B0-97EB-3E26F9A2D99A}" srcOrd="5" destOrd="0" presId="urn:microsoft.com/office/officeart/2005/8/layout/equation1"/>
    <dgm:cxn modelId="{09025B64-C0CC-4BEE-B008-A3408A4F06E4}" type="presParOf" srcId="{92EE6536-2B59-446B-ACE6-BDA0063192E7}" destId="{7DFFA054-A968-4875-98DA-CB13118E473D}" srcOrd="6" destOrd="0" presId="urn:microsoft.com/office/officeart/2005/8/layout/equation1"/>
    <dgm:cxn modelId="{C35F047E-B173-4646-A55F-A1B674630799}" type="presParOf" srcId="{92EE6536-2B59-446B-ACE6-BDA0063192E7}" destId="{C8F023D1-93FE-40B8-8BE2-F725166216CA}" srcOrd="7" destOrd="0" presId="urn:microsoft.com/office/officeart/2005/8/layout/equation1"/>
    <dgm:cxn modelId="{11F8B9CD-961F-446A-A8AD-528E9AD3B466}" type="presParOf" srcId="{92EE6536-2B59-446B-ACE6-BDA0063192E7}" destId="{C661DC5D-49F2-4727-B367-667AA2C476C7}" srcOrd="8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19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3B863E72-0EBF-40A0-B70F-EC978DCFE0FE}" type="doc">
      <dgm:prSet loTypeId="urn:microsoft.com/office/officeart/2005/8/layout/vList4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2034089-9AF4-4132-86F1-950D7B965507}">
      <dgm:prSet phldrT="[Text]"/>
      <dgm:spPr/>
      <dgm:t>
        <a:bodyPr/>
        <a:lstStyle/>
        <a:p>
          <a:r>
            <a:rPr lang="en-US" dirty="0"/>
            <a:t>KYTC’s Relationship with Utilities</a:t>
          </a:r>
        </a:p>
      </dgm:t>
    </dgm:pt>
    <dgm:pt modelId="{0DDD38EB-ADBB-4A45-A7C1-3902A5414C05}" type="parTrans" cxnId="{7C7ACF99-35F5-4890-BCEF-917F5214CEC8}">
      <dgm:prSet/>
      <dgm:spPr/>
      <dgm:t>
        <a:bodyPr/>
        <a:lstStyle/>
        <a:p>
          <a:endParaRPr lang="en-US"/>
        </a:p>
      </dgm:t>
    </dgm:pt>
    <dgm:pt modelId="{3E9F89DA-A673-4099-A71B-A10DFE6D2466}" type="sibTrans" cxnId="{7C7ACF99-35F5-4890-BCEF-917F5214CEC8}">
      <dgm:prSet/>
      <dgm:spPr/>
      <dgm:t>
        <a:bodyPr/>
        <a:lstStyle/>
        <a:p>
          <a:endParaRPr lang="en-US"/>
        </a:p>
      </dgm:t>
    </dgm:pt>
    <dgm:pt modelId="{87696473-9F59-4676-89E1-59ED68DBE420}">
      <dgm:prSet phldrT="[Text]"/>
      <dgm:spPr/>
      <dgm:t>
        <a:bodyPr/>
        <a:lstStyle/>
        <a:p>
          <a:r>
            <a:rPr lang="en-US" dirty="0"/>
            <a:t>KYTC and utility companies must cooperatively work together to address conflicts the KYTC project imparts on existing utilities.  </a:t>
          </a:r>
        </a:p>
      </dgm:t>
    </dgm:pt>
    <dgm:pt modelId="{88990FD7-1765-45F9-AC23-4D6BE3ADF13D}" type="parTrans" cxnId="{0BD48A42-C5D2-4002-9CC9-352385FEC64A}">
      <dgm:prSet/>
      <dgm:spPr/>
      <dgm:t>
        <a:bodyPr/>
        <a:lstStyle/>
        <a:p>
          <a:endParaRPr lang="en-US"/>
        </a:p>
      </dgm:t>
    </dgm:pt>
    <dgm:pt modelId="{FD81D7E8-9A98-4BE7-8067-A26758F1A958}" type="sibTrans" cxnId="{0BD48A42-C5D2-4002-9CC9-352385FEC64A}">
      <dgm:prSet/>
      <dgm:spPr/>
      <dgm:t>
        <a:bodyPr/>
        <a:lstStyle/>
        <a:p>
          <a:endParaRPr lang="en-US"/>
        </a:p>
      </dgm:t>
    </dgm:pt>
    <dgm:pt modelId="{7C833FD7-0EC7-445C-B83A-440A9EFC2DFE}">
      <dgm:prSet phldrT="[Text]"/>
      <dgm:spPr/>
      <dgm:t>
        <a:bodyPr/>
        <a:lstStyle/>
        <a:p>
          <a:r>
            <a:rPr lang="en-US" dirty="0"/>
            <a:t>Disputed solutions can and will happen.  </a:t>
          </a:r>
        </a:p>
      </dgm:t>
    </dgm:pt>
    <dgm:pt modelId="{3E207619-D775-448B-A5C2-564B35B987DA}" type="parTrans" cxnId="{FC3D0E6C-7CDB-439C-A9EE-D32E54D75A82}">
      <dgm:prSet/>
      <dgm:spPr/>
      <dgm:t>
        <a:bodyPr/>
        <a:lstStyle/>
        <a:p>
          <a:endParaRPr lang="en-US"/>
        </a:p>
      </dgm:t>
    </dgm:pt>
    <dgm:pt modelId="{BFD0E926-6994-45F2-853E-051EE1E399D5}" type="sibTrans" cxnId="{FC3D0E6C-7CDB-439C-A9EE-D32E54D75A82}">
      <dgm:prSet/>
      <dgm:spPr/>
      <dgm:t>
        <a:bodyPr/>
        <a:lstStyle/>
        <a:p>
          <a:endParaRPr lang="en-US"/>
        </a:p>
      </dgm:t>
    </dgm:pt>
    <dgm:pt modelId="{1428B110-F8FF-40A4-9260-C6B7A8CB1CF1}">
      <dgm:prSet phldrT="[Text]"/>
      <dgm:spPr/>
      <dgm:t>
        <a:bodyPr/>
        <a:lstStyle/>
        <a:p>
          <a:r>
            <a:rPr lang="en-US" dirty="0"/>
            <a:t>Unaddressed disputes negatively impact the project. </a:t>
          </a:r>
        </a:p>
      </dgm:t>
    </dgm:pt>
    <dgm:pt modelId="{CE1088D1-DFAB-488E-BEDC-E0FAC8C10A0E}" type="parTrans" cxnId="{147C96CA-F4FF-443E-94F9-5B4504F7925F}">
      <dgm:prSet/>
      <dgm:spPr/>
      <dgm:t>
        <a:bodyPr/>
        <a:lstStyle/>
        <a:p>
          <a:endParaRPr lang="en-US"/>
        </a:p>
      </dgm:t>
    </dgm:pt>
    <dgm:pt modelId="{D3C85EEB-E119-46BE-9EB1-760F52191936}" type="sibTrans" cxnId="{147C96CA-F4FF-443E-94F9-5B4504F7925F}">
      <dgm:prSet/>
      <dgm:spPr/>
      <dgm:t>
        <a:bodyPr/>
        <a:lstStyle/>
        <a:p>
          <a:endParaRPr lang="en-US"/>
        </a:p>
      </dgm:t>
    </dgm:pt>
    <dgm:pt modelId="{45669556-35F5-4159-AB00-122C8A079F9F}" type="pres">
      <dgm:prSet presAssocID="{3B863E72-0EBF-40A0-B70F-EC978DCFE0FE}" presName="linear" presStyleCnt="0">
        <dgm:presLayoutVars>
          <dgm:dir/>
          <dgm:resizeHandles val="exact"/>
        </dgm:presLayoutVars>
      </dgm:prSet>
      <dgm:spPr/>
    </dgm:pt>
    <dgm:pt modelId="{2D58EF50-CC68-403B-9127-36675C68838F}" type="pres">
      <dgm:prSet presAssocID="{E2034089-9AF4-4132-86F1-950D7B965507}" presName="comp" presStyleCnt="0"/>
      <dgm:spPr/>
    </dgm:pt>
    <dgm:pt modelId="{038EAFC0-F3C0-4FE6-91B9-35E6AC6EF82E}" type="pres">
      <dgm:prSet presAssocID="{E2034089-9AF4-4132-86F1-950D7B965507}" presName="box" presStyleLbl="node1" presStyleIdx="0" presStyleCnt="1"/>
      <dgm:spPr/>
    </dgm:pt>
    <dgm:pt modelId="{73B3704F-8F3A-4567-83A2-038C8C92F494}" type="pres">
      <dgm:prSet presAssocID="{E2034089-9AF4-4132-86F1-950D7B965507}" presName="img" presStyleLbl="fgImgPlace1" presStyleIdx="0" presStyleCnt="1"/>
      <dgm:spPr>
        <a:blipFill>
          <a:blip xmlns:r="http://schemas.openxmlformats.org/officeDocument/2006/relationships" r:embed="rId1"/>
          <a:srcRect/>
          <a:stretch>
            <a:fillRect l="-67000" r="-67000"/>
          </a:stretch>
        </a:blipFill>
      </dgm:spPr>
      <dgm:extLst>
        <a:ext uri="{E40237B7-FDA0-4F09-8148-C483321AD2D9}">
          <dgm14:cNvPr xmlns:dgm14="http://schemas.microsoft.com/office/drawing/2010/diagram" id="0" name="" descr="Light bulb over people discussing"/>
        </a:ext>
      </dgm:extLst>
    </dgm:pt>
    <dgm:pt modelId="{49B9EA61-197A-48C8-82EC-2F2822D72F6D}" type="pres">
      <dgm:prSet presAssocID="{E2034089-9AF4-4132-86F1-950D7B965507}" presName="text" presStyleLbl="node1" presStyleIdx="0" presStyleCnt="1">
        <dgm:presLayoutVars>
          <dgm:bulletEnabled val="1"/>
        </dgm:presLayoutVars>
      </dgm:prSet>
      <dgm:spPr/>
    </dgm:pt>
  </dgm:ptLst>
  <dgm:cxnLst>
    <dgm:cxn modelId="{2C35310C-E859-4B88-A577-B2391B27D725}" type="presOf" srcId="{1428B110-F8FF-40A4-9260-C6B7A8CB1CF1}" destId="{49B9EA61-197A-48C8-82EC-2F2822D72F6D}" srcOrd="1" destOrd="3" presId="urn:microsoft.com/office/officeart/2005/8/layout/vList4"/>
    <dgm:cxn modelId="{C0AA4D30-FA19-405D-9A17-6CB8BE13F5BB}" type="presOf" srcId="{7C833FD7-0EC7-445C-B83A-440A9EFC2DFE}" destId="{038EAFC0-F3C0-4FE6-91B9-35E6AC6EF82E}" srcOrd="0" destOrd="2" presId="urn:microsoft.com/office/officeart/2005/8/layout/vList4"/>
    <dgm:cxn modelId="{1B03FE30-90B5-4B3F-BCB4-054C670F3D1A}" type="presOf" srcId="{7C833FD7-0EC7-445C-B83A-440A9EFC2DFE}" destId="{49B9EA61-197A-48C8-82EC-2F2822D72F6D}" srcOrd="1" destOrd="2" presId="urn:microsoft.com/office/officeart/2005/8/layout/vList4"/>
    <dgm:cxn modelId="{0BD48A42-C5D2-4002-9CC9-352385FEC64A}" srcId="{E2034089-9AF4-4132-86F1-950D7B965507}" destId="{87696473-9F59-4676-89E1-59ED68DBE420}" srcOrd="0" destOrd="0" parTransId="{88990FD7-1765-45F9-AC23-4D6BE3ADF13D}" sibTransId="{FD81D7E8-9A98-4BE7-8067-A26758F1A958}"/>
    <dgm:cxn modelId="{FC3D0E6C-7CDB-439C-A9EE-D32E54D75A82}" srcId="{E2034089-9AF4-4132-86F1-950D7B965507}" destId="{7C833FD7-0EC7-445C-B83A-440A9EFC2DFE}" srcOrd="1" destOrd="0" parTransId="{3E207619-D775-448B-A5C2-564B35B987DA}" sibTransId="{BFD0E926-6994-45F2-853E-051EE1E399D5}"/>
    <dgm:cxn modelId="{8A078D4D-21D2-4D43-AFA8-348EEA6AAF09}" type="presOf" srcId="{1428B110-F8FF-40A4-9260-C6B7A8CB1CF1}" destId="{038EAFC0-F3C0-4FE6-91B9-35E6AC6EF82E}" srcOrd="0" destOrd="3" presId="urn:microsoft.com/office/officeart/2005/8/layout/vList4"/>
    <dgm:cxn modelId="{E5F54179-BD06-46AD-B365-ECFEB5B0BF6E}" type="presOf" srcId="{87696473-9F59-4676-89E1-59ED68DBE420}" destId="{49B9EA61-197A-48C8-82EC-2F2822D72F6D}" srcOrd="1" destOrd="1" presId="urn:microsoft.com/office/officeart/2005/8/layout/vList4"/>
    <dgm:cxn modelId="{4D9E7C59-B1AA-4CDA-87E9-3307CEF46D08}" type="presOf" srcId="{E2034089-9AF4-4132-86F1-950D7B965507}" destId="{038EAFC0-F3C0-4FE6-91B9-35E6AC6EF82E}" srcOrd="0" destOrd="0" presId="urn:microsoft.com/office/officeart/2005/8/layout/vList4"/>
    <dgm:cxn modelId="{DB2E9F99-9766-4536-9058-982311BF8D94}" type="presOf" srcId="{3B863E72-0EBF-40A0-B70F-EC978DCFE0FE}" destId="{45669556-35F5-4159-AB00-122C8A079F9F}" srcOrd="0" destOrd="0" presId="urn:microsoft.com/office/officeart/2005/8/layout/vList4"/>
    <dgm:cxn modelId="{7C7ACF99-35F5-4890-BCEF-917F5214CEC8}" srcId="{3B863E72-0EBF-40A0-B70F-EC978DCFE0FE}" destId="{E2034089-9AF4-4132-86F1-950D7B965507}" srcOrd="0" destOrd="0" parTransId="{0DDD38EB-ADBB-4A45-A7C1-3902A5414C05}" sibTransId="{3E9F89DA-A673-4099-A71B-A10DFE6D2466}"/>
    <dgm:cxn modelId="{F50F849E-2D6E-4E73-8A29-2855C051422A}" type="presOf" srcId="{87696473-9F59-4676-89E1-59ED68DBE420}" destId="{038EAFC0-F3C0-4FE6-91B9-35E6AC6EF82E}" srcOrd="0" destOrd="1" presId="urn:microsoft.com/office/officeart/2005/8/layout/vList4"/>
    <dgm:cxn modelId="{147C96CA-F4FF-443E-94F9-5B4504F7925F}" srcId="{E2034089-9AF4-4132-86F1-950D7B965507}" destId="{1428B110-F8FF-40A4-9260-C6B7A8CB1CF1}" srcOrd="2" destOrd="0" parTransId="{CE1088D1-DFAB-488E-BEDC-E0FAC8C10A0E}" sibTransId="{D3C85EEB-E119-46BE-9EB1-760F52191936}"/>
    <dgm:cxn modelId="{44349DEF-4002-4B50-85C1-1D6761DD2B03}" type="presOf" srcId="{E2034089-9AF4-4132-86F1-950D7B965507}" destId="{49B9EA61-197A-48C8-82EC-2F2822D72F6D}" srcOrd="1" destOrd="0" presId="urn:microsoft.com/office/officeart/2005/8/layout/vList4"/>
    <dgm:cxn modelId="{9C1E11DF-B0F7-4797-A71A-21F6B4FC5A44}" type="presParOf" srcId="{45669556-35F5-4159-AB00-122C8A079F9F}" destId="{2D58EF50-CC68-403B-9127-36675C68838F}" srcOrd="0" destOrd="0" presId="urn:microsoft.com/office/officeart/2005/8/layout/vList4"/>
    <dgm:cxn modelId="{902A7F9A-60D3-4C47-94EA-9EEA4D199B02}" type="presParOf" srcId="{2D58EF50-CC68-403B-9127-36675C68838F}" destId="{038EAFC0-F3C0-4FE6-91B9-35E6AC6EF82E}" srcOrd="0" destOrd="0" presId="urn:microsoft.com/office/officeart/2005/8/layout/vList4"/>
    <dgm:cxn modelId="{4B6902EF-D44E-4459-B3A7-921CC4880504}" type="presParOf" srcId="{2D58EF50-CC68-403B-9127-36675C68838F}" destId="{73B3704F-8F3A-4567-83A2-038C8C92F494}" srcOrd="1" destOrd="0" presId="urn:microsoft.com/office/officeart/2005/8/layout/vList4"/>
    <dgm:cxn modelId="{5D2E5AE6-AB72-4B26-B30D-EC2C40EF75D5}" type="presParOf" srcId="{2D58EF50-CC68-403B-9127-36675C68838F}" destId="{49B9EA61-197A-48C8-82EC-2F2822D72F6D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17A6FBC-AEE6-4B91-83CC-994DD0382F15}" type="doc">
      <dgm:prSet loTypeId="urn:microsoft.com/office/officeart/2005/8/layout/vList4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431360F-991B-4D10-99E5-0148BDEBF0EE}">
      <dgm:prSet phldrT="[Text]" phldr="0"/>
      <dgm:spPr/>
      <dgm:t>
        <a:bodyPr/>
        <a:lstStyle/>
        <a:p>
          <a:r>
            <a:rPr lang="en-US" dirty="0"/>
            <a:t>Negative Impacts of Disputes</a:t>
          </a:r>
        </a:p>
      </dgm:t>
    </dgm:pt>
    <dgm:pt modelId="{39FE7598-ADDC-4834-B9BD-61612269A446}" type="parTrans" cxnId="{BB5D6427-A33E-493D-A767-595F07C86F6B}">
      <dgm:prSet/>
      <dgm:spPr/>
      <dgm:t>
        <a:bodyPr/>
        <a:lstStyle/>
        <a:p>
          <a:endParaRPr lang="en-US"/>
        </a:p>
      </dgm:t>
    </dgm:pt>
    <dgm:pt modelId="{B46D23E3-6D55-48F5-AFE9-159C44190D5F}" type="sibTrans" cxnId="{BB5D6427-A33E-493D-A767-595F07C86F6B}">
      <dgm:prSet/>
      <dgm:spPr/>
      <dgm:t>
        <a:bodyPr/>
        <a:lstStyle/>
        <a:p>
          <a:endParaRPr lang="en-US"/>
        </a:p>
      </dgm:t>
    </dgm:pt>
    <dgm:pt modelId="{D534DE63-FAD4-4DD2-9D48-5E9287F54756}">
      <dgm:prSet phldrT="[Text]"/>
      <dgm:spPr/>
      <dgm:t>
        <a:bodyPr/>
        <a:lstStyle/>
        <a:p>
          <a:r>
            <a:rPr lang="en-US" dirty="0"/>
            <a:t>Utility relocation schedule delays</a:t>
          </a:r>
        </a:p>
      </dgm:t>
    </dgm:pt>
    <dgm:pt modelId="{FA899C85-B6E8-44DE-A44F-74D1C6760AA1}" type="parTrans" cxnId="{EC30E8D7-664D-446F-A79D-76244610D926}">
      <dgm:prSet/>
      <dgm:spPr/>
      <dgm:t>
        <a:bodyPr/>
        <a:lstStyle/>
        <a:p>
          <a:endParaRPr lang="en-US"/>
        </a:p>
      </dgm:t>
    </dgm:pt>
    <dgm:pt modelId="{8F906338-1090-4E3B-B176-C134D64A225E}" type="sibTrans" cxnId="{EC30E8D7-664D-446F-A79D-76244610D926}">
      <dgm:prSet/>
      <dgm:spPr/>
      <dgm:t>
        <a:bodyPr/>
        <a:lstStyle/>
        <a:p>
          <a:endParaRPr lang="en-US"/>
        </a:p>
      </dgm:t>
    </dgm:pt>
    <dgm:pt modelId="{481AD8CE-ECC8-4485-A059-F00B49906390}">
      <dgm:prSet/>
      <dgm:spPr/>
      <dgm:t>
        <a:bodyPr/>
        <a:lstStyle/>
        <a:p>
          <a:r>
            <a:rPr lang="en-US"/>
            <a:t>Cabinet project construction delays</a:t>
          </a:r>
        </a:p>
      </dgm:t>
    </dgm:pt>
    <dgm:pt modelId="{9A733AEC-925A-452C-AA31-3A723CF6272B}" type="parTrans" cxnId="{9DBB8202-35E0-482E-B072-28960A13C0B3}">
      <dgm:prSet/>
      <dgm:spPr/>
      <dgm:t>
        <a:bodyPr/>
        <a:lstStyle/>
        <a:p>
          <a:endParaRPr lang="en-US"/>
        </a:p>
      </dgm:t>
    </dgm:pt>
    <dgm:pt modelId="{873C1A32-6074-42DD-B892-AAD7DC436429}" type="sibTrans" cxnId="{9DBB8202-35E0-482E-B072-28960A13C0B3}">
      <dgm:prSet/>
      <dgm:spPr/>
      <dgm:t>
        <a:bodyPr/>
        <a:lstStyle/>
        <a:p>
          <a:endParaRPr lang="en-US"/>
        </a:p>
      </dgm:t>
    </dgm:pt>
    <dgm:pt modelId="{E9EEB789-11EC-4D23-A4C9-F5B9553ED9BF}">
      <dgm:prSet/>
      <dgm:spPr/>
      <dgm:t>
        <a:bodyPr/>
        <a:lstStyle/>
        <a:p>
          <a:r>
            <a:rPr lang="en-US" dirty="0"/>
            <a:t>Increased costs</a:t>
          </a:r>
        </a:p>
      </dgm:t>
    </dgm:pt>
    <dgm:pt modelId="{EE510167-6B2B-45CE-BA20-25AC89EAED9A}" type="parTrans" cxnId="{BCBB1553-B0EC-40CA-93A3-F15274E9DC40}">
      <dgm:prSet/>
      <dgm:spPr/>
      <dgm:t>
        <a:bodyPr/>
        <a:lstStyle/>
        <a:p>
          <a:endParaRPr lang="en-US"/>
        </a:p>
      </dgm:t>
    </dgm:pt>
    <dgm:pt modelId="{50FCCF9B-4669-4619-B96C-EC9927FDE16D}" type="sibTrans" cxnId="{BCBB1553-B0EC-40CA-93A3-F15274E9DC40}">
      <dgm:prSet/>
      <dgm:spPr/>
      <dgm:t>
        <a:bodyPr/>
        <a:lstStyle/>
        <a:p>
          <a:endParaRPr lang="en-US"/>
        </a:p>
      </dgm:t>
    </dgm:pt>
    <dgm:pt modelId="{1EDDA7B0-9EA7-4237-9276-695FC4575E51}">
      <dgm:prSet/>
      <dgm:spPr/>
      <dgm:t>
        <a:bodyPr/>
        <a:lstStyle/>
        <a:p>
          <a:r>
            <a:rPr lang="en-US"/>
            <a:t>Poor relationships</a:t>
          </a:r>
        </a:p>
      </dgm:t>
    </dgm:pt>
    <dgm:pt modelId="{B70C6011-5B9C-4075-A7C3-F2E0811DFD06}" type="parTrans" cxnId="{CDF2C857-EED5-42CF-BB5B-C3588A85C776}">
      <dgm:prSet/>
      <dgm:spPr/>
      <dgm:t>
        <a:bodyPr/>
        <a:lstStyle/>
        <a:p>
          <a:endParaRPr lang="en-US"/>
        </a:p>
      </dgm:t>
    </dgm:pt>
    <dgm:pt modelId="{91FD16D9-917D-4B89-B079-B4C967249F61}" type="sibTrans" cxnId="{CDF2C857-EED5-42CF-BB5B-C3588A85C776}">
      <dgm:prSet/>
      <dgm:spPr/>
      <dgm:t>
        <a:bodyPr/>
        <a:lstStyle/>
        <a:p>
          <a:endParaRPr lang="en-US"/>
        </a:p>
      </dgm:t>
    </dgm:pt>
    <dgm:pt modelId="{D9718C8F-AB63-466D-96C8-10DD4BEB71E2}">
      <dgm:prSet/>
      <dgm:spPr/>
      <dgm:t>
        <a:bodyPr/>
        <a:lstStyle/>
        <a:p>
          <a:r>
            <a:rPr lang="en-US" dirty="0"/>
            <a:t>Future project complications</a:t>
          </a:r>
        </a:p>
      </dgm:t>
    </dgm:pt>
    <dgm:pt modelId="{BC311BA2-3247-449F-B8A1-9F62CC4B62F1}" type="parTrans" cxnId="{6BC78FE8-7CE7-43CD-95FB-E63EB699682E}">
      <dgm:prSet/>
      <dgm:spPr/>
      <dgm:t>
        <a:bodyPr/>
        <a:lstStyle/>
        <a:p>
          <a:endParaRPr lang="en-US"/>
        </a:p>
      </dgm:t>
    </dgm:pt>
    <dgm:pt modelId="{D4864BD9-099B-4CB5-99FB-642B4D611CE1}" type="sibTrans" cxnId="{6BC78FE8-7CE7-43CD-95FB-E63EB699682E}">
      <dgm:prSet/>
      <dgm:spPr/>
      <dgm:t>
        <a:bodyPr/>
        <a:lstStyle/>
        <a:p>
          <a:endParaRPr lang="en-US"/>
        </a:p>
      </dgm:t>
    </dgm:pt>
    <dgm:pt modelId="{3A55A830-BDD3-4F64-AA92-FAC4C94C1EC3}" type="pres">
      <dgm:prSet presAssocID="{117A6FBC-AEE6-4B91-83CC-994DD0382F15}" presName="linear" presStyleCnt="0">
        <dgm:presLayoutVars>
          <dgm:dir/>
          <dgm:resizeHandles val="exact"/>
        </dgm:presLayoutVars>
      </dgm:prSet>
      <dgm:spPr/>
    </dgm:pt>
    <dgm:pt modelId="{215CB324-921E-4827-A70F-F849E2BA81F6}" type="pres">
      <dgm:prSet presAssocID="{5431360F-991B-4D10-99E5-0148BDEBF0EE}" presName="comp" presStyleCnt="0"/>
      <dgm:spPr/>
    </dgm:pt>
    <dgm:pt modelId="{2E906E4D-B322-40A8-94E4-F53C63CB53D1}" type="pres">
      <dgm:prSet presAssocID="{5431360F-991B-4D10-99E5-0148BDEBF0EE}" presName="box" presStyleLbl="node1" presStyleIdx="0" presStyleCnt="1" custLinFactNeighborY="1493"/>
      <dgm:spPr/>
    </dgm:pt>
    <dgm:pt modelId="{E25DA250-D3AB-4980-B26B-AE1ED2ED6FBF}" type="pres">
      <dgm:prSet presAssocID="{5431360F-991B-4D10-99E5-0148BDEBF0EE}" presName="img" presStyleLbl="fgImgPlace1" presStyleIdx="0" presStyleCnt="1"/>
      <dgm:spPr>
        <a:blipFill>
          <a:blip xmlns:r="http://schemas.openxmlformats.org/officeDocument/2006/relationships" r:embed="rId1"/>
          <a:srcRect/>
          <a:stretch>
            <a:fillRect l="-36000" r="-36000"/>
          </a:stretch>
        </a:blipFill>
      </dgm:spPr>
      <dgm:extLst>
        <a:ext uri="{E40237B7-FDA0-4F09-8148-C483321AD2D9}">
          <dgm14:cNvPr xmlns:dgm14="http://schemas.microsoft.com/office/drawing/2010/diagram" id="0" name="" descr="Two penguins gawking"/>
        </a:ext>
      </dgm:extLst>
    </dgm:pt>
    <dgm:pt modelId="{F24D0623-60E5-4B81-A812-0C7746E5D4E6}" type="pres">
      <dgm:prSet presAssocID="{5431360F-991B-4D10-99E5-0148BDEBF0EE}" presName="text" presStyleLbl="node1" presStyleIdx="0" presStyleCnt="1">
        <dgm:presLayoutVars>
          <dgm:bulletEnabled val="1"/>
        </dgm:presLayoutVars>
      </dgm:prSet>
      <dgm:spPr/>
    </dgm:pt>
  </dgm:ptLst>
  <dgm:cxnLst>
    <dgm:cxn modelId="{79265F00-6375-487D-B2E2-43F9797366C9}" type="presOf" srcId="{E9EEB789-11EC-4D23-A4C9-F5B9553ED9BF}" destId="{F24D0623-60E5-4B81-A812-0C7746E5D4E6}" srcOrd="1" destOrd="3" presId="urn:microsoft.com/office/officeart/2005/8/layout/vList4"/>
    <dgm:cxn modelId="{0E859701-5674-4081-8854-7FA3B3C4235B}" type="presOf" srcId="{5431360F-991B-4D10-99E5-0148BDEBF0EE}" destId="{2E906E4D-B322-40A8-94E4-F53C63CB53D1}" srcOrd="0" destOrd="0" presId="urn:microsoft.com/office/officeart/2005/8/layout/vList4"/>
    <dgm:cxn modelId="{9DBB8202-35E0-482E-B072-28960A13C0B3}" srcId="{5431360F-991B-4D10-99E5-0148BDEBF0EE}" destId="{481AD8CE-ECC8-4485-A059-F00B49906390}" srcOrd="1" destOrd="0" parTransId="{9A733AEC-925A-452C-AA31-3A723CF6272B}" sibTransId="{873C1A32-6074-42DD-B892-AAD7DC436429}"/>
    <dgm:cxn modelId="{C06DAD0A-0640-4253-B7EB-17ED6186981B}" type="presOf" srcId="{D534DE63-FAD4-4DD2-9D48-5E9287F54756}" destId="{2E906E4D-B322-40A8-94E4-F53C63CB53D1}" srcOrd="0" destOrd="1" presId="urn:microsoft.com/office/officeart/2005/8/layout/vList4"/>
    <dgm:cxn modelId="{BB5D6427-A33E-493D-A767-595F07C86F6B}" srcId="{117A6FBC-AEE6-4B91-83CC-994DD0382F15}" destId="{5431360F-991B-4D10-99E5-0148BDEBF0EE}" srcOrd="0" destOrd="0" parTransId="{39FE7598-ADDC-4834-B9BD-61612269A446}" sibTransId="{B46D23E3-6D55-48F5-AFE9-159C44190D5F}"/>
    <dgm:cxn modelId="{0934BC68-E16C-4A48-A4B2-D95CFD36BB35}" type="presOf" srcId="{481AD8CE-ECC8-4485-A059-F00B49906390}" destId="{F24D0623-60E5-4B81-A812-0C7746E5D4E6}" srcOrd="1" destOrd="2" presId="urn:microsoft.com/office/officeart/2005/8/layout/vList4"/>
    <dgm:cxn modelId="{BCBB1553-B0EC-40CA-93A3-F15274E9DC40}" srcId="{5431360F-991B-4D10-99E5-0148BDEBF0EE}" destId="{E9EEB789-11EC-4D23-A4C9-F5B9553ED9BF}" srcOrd="2" destOrd="0" parTransId="{EE510167-6B2B-45CE-BA20-25AC89EAED9A}" sibTransId="{50FCCF9B-4669-4619-B96C-EC9927FDE16D}"/>
    <dgm:cxn modelId="{DECA8077-8C34-4377-819E-6C01E3EC0E0F}" type="presOf" srcId="{D9718C8F-AB63-466D-96C8-10DD4BEB71E2}" destId="{2E906E4D-B322-40A8-94E4-F53C63CB53D1}" srcOrd="0" destOrd="5" presId="urn:microsoft.com/office/officeart/2005/8/layout/vList4"/>
    <dgm:cxn modelId="{CDF2C857-EED5-42CF-BB5B-C3588A85C776}" srcId="{5431360F-991B-4D10-99E5-0148BDEBF0EE}" destId="{1EDDA7B0-9EA7-4237-9276-695FC4575E51}" srcOrd="3" destOrd="0" parTransId="{B70C6011-5B9C-4075-A7C3-F2E0811DFD06}" sibTransId="{91FD16D9-917D-4B89-B079-B4C967249F61}"/>
    <dgm:cxn modelId="{5531C99A-20E7-426F-ACF1-D2FEE5A3C94A}" type="presOf" srcId="{481AD8CE-ECC8-4485-A059-F00B49906390}" destId="{2E906E4D-B322-40A8-94E4-F53C63CB53D1}" srcOrd="0" destOrd="2" presId="urn:microsoft.com/office/officeart/2005/8/layout/vList4"/>
    <dgm:cxn modelId="{CC4C539D-4231-4F0D-B001-405108C01C84}" type="presOf" srcId="{D534DE63-FAD4-4DD2-9D48-5E9287F54756}" destId="{F24D0623-60E5-4B81-A812-0C7746E5D4E6}" srcOrd="1" destOrd="1" presId="urn:microsoft.com/office/officeart/2005/8/layout/vList4"/>
    <dgm:cxn modelId="{EC30E8D7-664D-446F-A79D-76244610D926}" srcId="{5431360F-991B-4D10-99E5-0148BDEBF0EE}" destId="{D534DE63-FAD4-4DD2-9D48-5E9287F54756}" srcOrd="0" destOrd="0" parTransId="{FA899C85-B6E8-44DE-A44F-74D1C6760AA1}" sibTransId="{8F906338-1090-4E3B-B176-C134D64A225E}"/>
    <dgm:cxn modelId="{7A0997DB-D6E8-4887-87B7-AC464E985328}" type="presOf" srcId="{5431360F-991B-4D10-99E5-0148BDEBF0EE}" destId="{F24D0623-60E5-4B81-A812-0C7746E5D4E6}" srcOrd="1" destOrd="0" presId="urn:microsoft.com/office/officeart/2005/8/layout/vList4"/>
    <dgm:cxn modelId="{B72E90DD-B166-4C08-BB28-8D8487F5CEEA}" type="presOf" srcId="{D9718C8F-AB63-466D-96C8-10DD4BEB71E2}" destId="{F24D0623-60E5-4B81-A812-0C7746E5D4E6}" srcOrd="1" destOrd="5" presId="urn:microsoft.com/office/officeart/2005/8/layout/vList4"/>
    <dgm:cxn modelId="{215B2BE4-8AC1-497A-BEEC-F713CF53F946}" type="presOf" srcId="{1EDDA7B0-9EA7-4237-9276-695FC4575E51}" destId="{F24D0623-60E5-4B81-A812-0C7746E5D4E6}" srcOrd="1" destOrd="4" presId="urn:microsoft.com/office/officeart/2005/8/layout/vList4"/>
    <dgm:cxn modelId="{4DCDC5E7-0EDB-4A62-8E12-C6AF112A102B}" type="presOf" srcId="{117A6FBC-AEE6-4B91-83CC-994DD0382F15}" destId="{3A55A830-BDD3-4F64-AA92-FAC4C94C1EC3}" srcOrd="0" destOrd="0" presId="urn:microsoft.com/office/officeart/2005/8/layout/vList4"/>
    <dgm:cxn modelId="{6BC78FE8-7CE7-43CD-95FB-E63EB699682E}" srcId="{5431360F-991B-4D10-99E5-0148BDEBF0EE}" destId="{D9718C8F-AB63-466D-96C8-10DD4BEB71E2}" srcOrd="4" destOrd="0" parTransId="{BC311BA2-3247-449F-B8A1-9F62CC4B62F1}" sibTransId="{D4864BD9-099B-4CB5-99FB-642B4D611CE1}"/>
    <dgm:cxn modelId="{8058BFF9-F78E-43D0-BCFB-EDE5EB1AE0AC}" type="presOf" srcId="{E9EEB789-11EC-4D23-A4C9-F5B9553ED9BF}" destId="{2E906E4D-B322-40A8-94E4-F53C63CB53D1}" srcOrd="0" destOrd="3" presId="urn:microsoft.com/office/officeart/2005/8/layout/vList4"/>
    <dgm:cxn modelId="{57DCFBFB-C1B1-47A3-B40F-1F3715331811}" type="presOf" srcId="{1EDDA7B0-9EA7-4237-9276-695FC4575E51}" destId="{2E906E4D-B322-40A8-94E4-F53C63CB53D1}" srcOrd="0" destOrd="4" presId="urn:microsoft.com/office/officeart/2005/8/layout/vList4"/>
    <dgm:cxn modelId="{503DF024-B388-4166-A740-33993EB09ECC}" type="presParOf" srcId="{3A55A830-BDD3-4F64-AA92-FAC4C94C1EC3}" destId="{215CB324-921E-4827-A70F-F849E2BA81F6}" srcOrd="0" destOrd="0" presId="urn:microsoft.com/office/officeart/2005/8/layout/vList4"/>
    <dgm:cxn modelId="{9F5DC08A-0CFB-4988-B7F2-07D6F4DF8C46}" type="presParOf" srcId="{215CB324-921E-4827-A70F-F849E2BA81F6}" destId="{2E906E4D-B322-40A8-94E4-F53C63CB53D1}" srcOrd="0" destOrd="0" presId="urn:microsoft.com/office/officeart/2005/8/layout/vList4"/>
    <dgm:cxn modelId="{4F109FDF-0957-4AC4-8029-23E16DA59F31}" type="presParOf" srcId="{215CB324-921E-4827-A70F-F849E2BA81F6}" destId="{E25DA250-D3AB-4980-B26B-AE1ED2ED6FBF}" srcOrd="1" destOrd="0" presId="urn:microsoft.com/office/officeart/2005/8/layout/vList4"/>
    <dgm:cxn modelId="{879E51F9-16E5-4A84-B3E5-765A5064788A}" type="presParOf" srcId="{215CB324-921E-4827-A70F-F849E2BA81F6}" destId="{F24D0623-60E5-4B81-A812-0C7746E5D4E6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B065F5B6-E21D-448F-BC99-B927E7DA7FF6}" type="doc">
      <dgm:prSet loTypeId="urn:microsoft.com/office/officeart/2008/layout/PictureStrips" loCatId="list" qsTypeId="urn:microsoft.com/office/officeart/2005/8/quickstyle/3d1" qsCatId="3D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219EE384-9D3D-4227-A321-C3CD425D4146}">
      <dgm:prSet phldrT="[Text]"/>
      <dgm:spPr/>
      <dgm:t>
        <a:bodyPr/>
        <a:lstStyle/>
        <a:p>
          <a:r>
            <a:rPr lang="en-US" b="1" dirty="0"/>
            <a:t>Contracts</a:t>
          </a:r>
          <a:endParaRPr lang="en-US" dirty="0"/>
        </a:p>
      </dgm:t>
    </dgm:pt>
    <dgm:pt modelId="{E23324FB-244A-4973-9134-BCB73D776F33}" type="parTrans" cxnId="{C3FBF066-A582-42B4-8AD9-B748AA11D83F}">
      <dgm:prSet/>
      <dgm:spPr/>
      <dgm:t>
        <a:bodyPr/>
        <a:lstStyle/>
        <a:p>
          <a:endParaRPr lang="en-US"/>
        </a:p>
      </dgm:t>
    </dgm:pt>
    <dgm:pt modelId="{BF2C97BC-0789-4E99-ADE3-EF92F32FF85F}" type="sibTrans" cxnId="{C3FBF066-A582-42B4-8AD9-B748AA11D83F}">
      <dgm:prSet/>
      <dgm:spPr/>
      <dgm:t>
        <a:bodyPr/>
        <a:lstStyle/>
        <a:p>
          <a:endParaRPr lang="en-US"/>
        </a:p>
      </dgm:t>
    </dgm:pt>
    <dgm:pt modelId="{13F951E2-27A3-475B-90D0-460BC828E5B5}">
      <dgm:prSet phldrT="[Text]"/>
      <dgm:spPr/>
      <dgm:t>
        <a:bodyPr/>
        <a:lstStyle/>
        <a:p>
          <a:r>
            <a:rPr lang="en-US" b="1"/>
            <a:t>Design</a:t>
          </a:r>
        </a:p>
      </dgm:t>
    </dgm:pt>
    <dgm:pt modelId="{5E15A16B-735C-43CA-9207-8651449DC03E}" type="parTrans" cxnId="{725CF9E9-7919-4997-BADA-9350E15D9C48}">
      <dgm:prSet/>
      <dgm:spPr/>
      <dgm:t>
        <a:bodyPr/>
        <a:lstStyle/>
        <a:p>
          <a:endParaRPr lang="en-US"/>
        </a:p>
      </dgm:t>
    </dgm:pt>
    <dgm:pt modelId="{F4E470E4-D3C3-4B0E-B23C-74971012E86D}" type="sibTrans" cxnId="{725CF9E9-7919-4997-BADA-9350E15D9C48}">
      <dgm:prSet/>
      <dgm:spPr/>
      <dgm:t>
        <a:bodyPr/>
        <a:lstStyle/>
        <a:p>
          <a:endParaRPr lang="en-US"/>
        </a:p>
      </dgm:t>
    </dgm:pt>
    <dgm:pt modelId="{922C9A95-BE13-4FAF-BA1D-E8269A587A99}">
      <dgm:prSet/>
      <dgm:spPr/>
      <dgm:t>
        <a:bodyPr/>
        <a:lstStyle/>
        <a:p>
          <a:r>
            <a:rPr lang="en-US" b="1" dirty="0"/>
            <a:t>Estimates</a:t>
          </a:r>
        </a:p>
      </dgm:t>
    </dgm:pt>
    <dgm:pt modelId="{0DA81FF9-E87C-4CE8-8399-70EB6F5697C6}" type="parTrans" cxnId="{0696BDEF-9688-4DE4-BF8D-AC7634A88D09}">
      <dgm:prSet/>
      <dgm:spPr/>
      <dgm:t>
        <a:bodyPr/>
        <a:lstStyle/>
        <a:p>
          <a:endParaRPr lang="en-US"/>
        </a:p>
      </dgm:t>
    </dgm:pt>
    <dgm:pt modelId="{5B2079D1-FF7C-40F9-AFDB-1C030ADBB4E7}" type="sibTrans" cxnId="{0696BDEF-9688-4DE4-BF8D-AC7634A88D09}">
      <dgm:prSet/>
      <dgm:spPr/>
      <dgm:t>
        <a:bodyPr/>
        <a:lstStyle/>
        <a:p>
          <a:endParaRPr lang="en-US"/>
        </a:p>
      </dgm:t>
    </dgm:pt>
    <dgm:pt modelId="{0C54C99E-2EA0-4F3F-9F8F-57FF5C24442A}">
      <dgm:prSet/>
      <dgm:spPr/>
      <dgm:t>
        <a:bodyPr/>
        <a:lstStyle/>
        <a:p>
          <a:r>
            <a:rPr lang="en-US" b="1"/>
            <a:t>Schedules</a:t>
          </a:r>
        </a:p>
      </dgm:t>
    </dgm:pt>
    <dgm:pt modelId="{289B3493-BC54-42BE-8452-B74C4E0A45CB}" type="parTrans" cxnId="{12B6642A-D30F-41F9-B199-33A2B97C9926}">
      <dgm:prSet/>
      <dgm:spPr/>
      <dgm:t>
        <a:bodyPr/>
        <a:lstStyle/>
        <a:p>
          <a:endParaRPr lang="en-US"/>
        </a:p>
      </dgm:t>
    </dgm:pt>
    <dgm:pt modelId="{6DB8D812-C009-4819-B7FD-4A82C6A46156}" type="sibTrans" cxnId="{12B6642A-D30F-41F9-B199-33A2B97C9926}">
      <dgm:prSet/>
      <dgm:spPr/>
      <dgm:t>
        <a:bodyPr/>
        <a:lstStyle/>
        <a:p>
          <a:endParaRPr lang="en-US"/>
        </a:p>
      </dgm:t>
    </dgm:pt>
    <dgm:pt modelId="{E8D4B005-FD5D-4C03-8447-2A39C47935E0}">
      <dgm:prSet/>
      <dgm:spPr/>
      <dgm:t>
        <a:bodyPr/>
        <a:lstStyle/>
        <a:p>
          <a:r>
            <a:rPr lang="en-US" b="1"/>
            <a:t>Reimbursements</a:t>
          </a:r>
        </a:p>
      </dgm:t>
    </dgm:pt>
    <dgm:pt modelId="{8CD8AC75-5E67-4860-908E-03EB6B7B9FDD}" type="parTrans" cxnId="{7B364596-72C1-4472-94A1-48ADBF6848DB}">
      <dgm:prSet/>
      <dgm:spPr/>
      <dgm:t>
        <a:bodyPr/>
        <a:lstStyle/>
        <a:p>
          <a:endParaRPr lang="en-US"/>
        </a:p>
      </dgm:t>
    </dgm:pt>
    <dgm:pt modelId="{E2A5325F-5A68-4760-9446-D62A34DDE576}" type="sibTrans" cxnId="{7B364596-72C1-4472-94A1-48ADBF6848DB}">
      <dgm:prSet/>
      <dgm:spPr/>
      <dgm:t>
        <a:bodyPr/>
        <a:lstStyle/>
        <a:p>
          <a:endParaRPr lang="en-US"/>
        </a:p>
      </dgm:t>
    </dgm:pt>
    <dgm:pt modelId="{4F346502-D89D-44DA-951D-3ACA2F80C201}">
      <dgm:prSet/>
      <dgm:spPr/>
      <dgm:t>
        <a:bodyPr/>
        <a:lstStyle/>
        <a:p>
          <a:r>
            <a:rPr lang="en-US" b="1"/>
            <a:t>Construction</a:t>
          </a:r>
        </a:p>
      </dgm:t>
    </dgm:pt>
    <dgm:pt modelId="{CB3D8F2F-9CB0-427B-9857-C8421EDA44E5}" type="parTrans" cxnId="{99C84B79-45AE-4648-8FD5-152127EF4F4C}">
      <dgm:prSet/>
      <dgm:spPr/>
      <dgm:t>
        <a:bodyPr/>
        <a:lstStyle/>
        <a:p>
          <a:endParaRPr lang="en-US"/>
        </a:p>
      </dgm:t>
    </dgm:pt>
    <dgm:pt modelId="{55F64EC6-A97D-4E22-9BA0-3B3348474069}" type="sibTrans" cxnId="{99C84B79-45AE-4648-8FD5-152127EF4F4C}">
      <dgm:prSet/>
      <dgm:spPr/>
      <dgm:t>
        <a:bodyPr/>
        <a:lstStyle/>
        <a:p>
          <a:endParaRPr lang="en-US"/>
        </a:p>
      </dgm:t>
    </dgm:pt>
    <dgm:pt modelId="{24D491A0-9A1E-49E6-97FB-C2008AC5D84E}" type="pres">
      <dgm:prSet presAssocID="{B065F5B6-E21D-448F-BC99-B927E7DA7FF6}" presName="Name0" presStyleCnt="0">
        <dgm:presLayoutVars>
          <dgm:dir/>
          <dgm:resizeHandles val="exact"/>
        </dgm:presLayoutVars>
      </dgm:prSet>
      <dgm:spPr/>
    </dgm:pt>
    <dgm:pt modelId="{F38F22BD-98F6-470D-9DF4-877521E8EDFE}" type="pres">
      <dgm:prSet presAssocID="{219EE384-9D3D-4227-A321-C3CD425D4146}" presName="composite" presStyleCnt="0"/>
      <dgm:spPr/>
    </dgm:pt>
    <dgm:pt modelId="{CC857095-4D02-4E92-804C-1B2BB11FE0C3}" type="pres">
      <dgm:prSet presAssocID="{219EE384-9D3D-4227-A321-C3CD425D4146}" presName="rect1" presStyleLbl="trAlignAcc1" presStyleIdx="0" presStyleCnt="6">
        <dgm:presLayoutVars>
          <dgm:bulletEnabled val="1"/>
        </dgm:presLayoutVars>
      </dgm:prSet>
      <dgm:spPr/>
    </dgm:pt>
    <dgm:pt modelId="{B6815FF3-9A22-440D-9BD1-A67DC94F4B9A}" type="pres">
      <dgm:prSet presAssocID="{219EE384-9D3D-4227-A321-C3CD425D4146}" presName="rect2" presStyleLbl="fgImgPlace1" presStyleIdx="0" presStyleCnt="6"/>
      <dgm:spPr>
        <a:blipFill>
          <a:blip xmlns:r="http://schemas.openxmlformats.org/officeDocument/2006/relationships" r:embed="rId1"/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Woman signing contract"/>
        </a:ext>
      </dgm:extLst>
    </dgm:pt>
    <dgm:pt modelId="{3EA372DE-520D-450A-8B48-D8A4A4830C6A}" type="pres">
      <dgm:prSet presAssocID="{BF2C97BC-0789-4E99-ADE3-EF92F32FF85F}" presName="sibTrans" presStyleCnt="0"/>
      <dgm:spPr/>
    </dgm:pt>
    <dgm:pt modelId="{70832E46-C268-4904-9C36-BB7256A323ED}" type="pres">
      <dgm:prSet presAssocID="{13F951E2-27A3-475B-90D0-460BC828E5B5}" presName="composite" presStyleCnt="0"/>
      <dgm:spPr/>
    </dgm:pt>
    <dgm:pt modelId="{B3F19CC8-3E63-4E5B-82FF-4139628E4A62}" type="pres">
      <dgm:prSet presAssocID="{13F951E2-27A3-475B-90D0-460BC828E5B5}" presName="rect1" presStyleLbl="trAlignAcc1" presStyleIdx="1" presStyleCnt="6">
        <dgm:presLayoutVars>
          <dgm:bulletEnabled val="1"/>
        </dgm:presLayoutVars>
      </dgm:prSet>
      <dgm:spPr/>
    </dgm:pt>
    <dgm:pt modelId="{C919E703-7737-4B02-B7AE-20D5A43ED181}" type="pres">
      <dgm:prSet presAssocID="{13F951E2-27A3-475B-90D0-460BC828E5B5}" presName="rect2" presStyleLbl="fgImgPlace1" presStyleIdx="1" presStyleCnt="6"/>
      <dgm:spPr>
        <a:blipFill>
          <a:blip xmlns:r="http://schemas.openxmlformats.org/officeDocument/2006/relationships" r:embed="rId2"/>
          <a:srcRect/>
          <a:stretch>
            <a:fillRect l="-28000" r="-28000"/>
          </a:stretch>
        </a:blipFill>
      </dgm:spPr>
      <dgm:extLst>
        <a:ext uri="{E40237B7-FDA0-4F09-8148-C483321AD2D9}">
          <dgm14:cNvPr xmlns:dgm14="http://schemas.microsoft.com/office/drawing/2010/diagram" id="0" name="" descr="Rolled blueprint designs"/>
        </a:ext>
      </dgm:extLst>
    </dgm:pt>
    <dgm:pt modelId="{2A28C55B-D35F-4C0A-B426-4C54FF935681}" type="pres">
      <dgm:prSet presAssocID="{F4E470E4-D3C3-4B0E-B23C-74971012E86D}" presName="sibTrans" presStyleCnt="0"/>
      <dgm:spPr/>
    </dgm:pt>
    <dgm:pt modelId="{EBEDEAF8-0298-477D-8B7E-61A28758AA7B}" type="pres">
      <dgm:prSet presAssocID="{922C9A95-BE13-4FAF-BA1D-E8269A587A99}" presName="composite" presStyleCnt="0"/>
      <dgm:spPr/>
    </dgm:pt>
    <dgm:pt modelId="{BBA4C804-8424-4C8C-8A51-FF90F41ECC0B}" type="pres">
      <dgm:prSet presAssocID="{922C9A95-BE13-4FAF-BA1D-E8269A587A99}" presName="rect1" presStyleLbl="trAlignAcc1" presStyleIdx="2" presStyleCnt="6">
        <dgm:presLayoutVars>
          <dgm:bulletEnabled val="1"/>
        </dgm:presLayoutVars>
      </dgm:prSet>
      <dgm:spPr/>
    </dgm:pt>
    <dgm:pt modelId="{2B2BEA5B-E027-4927-B849-A012ECCE964B}" type="pres">
      <dgm:prSet presAssocID="{922C9A95-BE13-4FAF-BA1D-E8269A587A99}" presName="rect2" presStyleLbl="fgImgPlace1" presStyleIdx="2" presStyleCnt="6"/>
      <dgm:spPr>
        <a:blipFill>
          <a:blip xmlns:r="http://schemas.openxmlformats.org/officeDocument/2006/relationships" r:embed="rId3"/>
          <a:srcRect/>
          <a:stretch>
            <a:fillRect l="-17000" r="-17000"/>
          </a:stretch>
        </a:blipFill>
      </dgm:spPr>
      <dgm:extLst>
        <a:ext uri="{E40237B7-FDA0-4F09-8148-C483321AD2D9}">
          <dgm14:cNvPr xmlns:dgm14="http://schemas.microsoft.com/office/drawing/2010/diagram" id="0" name="" descr="Pile of American dollar banknotes"/>
        </a:ext>
      </dgm:extLst>
    </dgm:pt>
    <dgm:pt modelId="{36839795-BE3C-4D28-A42F-77A67FDD9B00}" type="pres">
      <dgm:prSet presAssocID="{5B2079D1-FF7C-40F9-AFDB-1C030ADBB4E7}" presName="sibTrans" presStyleCnt="0"/>
      <dgm:spPr/>
    </dgm:pt>
    <dgm:pt modelId="{6B462B2B-3004-46EB-8AB3-9BABF9E578AC}" type="pres">
      <dgm:prSet presAssocID="{0C54C99E-2EA0-4F3F-9F8F-57FF5C24442A}" presName="composite" presStyleCnt="0"/>
      <dgm:spPr/>
    </dgm:pt>
    <dgm:pt modelId="{EBE20C60-9FCA-4633-BB22-C95991DB8A12}" type="pres">
      <dgm:prSet presAssocID="{0C54C99E-2EA0-4F3F-9F8F-57FF5C24442A}" presName="rect1" presStyleLbl="trAlignAcc1" presStyleIdx="3" presStyleCnt="6">
        <dgm:presLayoutVars>
          <dgm:bulletEnabled val="1"/>
        </dgm:presLayoutVars>
      </dgm:prSet>
      <dgm:spPr/>
    </dgm:pt>
    <dgm:pt modelId="{A24313AF-8768-411A-AE97-2FA819ADFFF5}" type="pres">
      <dgm:prSet presAssocID="{0C54C99E-2EA0-4F3F-9F8F-57FF5C24442A}" presName="rect2" presStyleLbl="fgImgPlace1" presStyleIdx="3" presStyleCnt="6"/>
      <dgm:spPr>
        <a:blipFill>
          <a:blip xmlns:r="http://schemas.openxmlformats.org/officeDocument/2006/relationships" r:embed="rId4"/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Thumbtack on a calendar date"/>
        </a:ext>
      </dgm:extLst>
    </dgm:pt>
    <dgm:pt modelId="{6FC0194C-66D3-4004-B524-2EBED6A6538A}" type="pres">
      <dgm:prSet presAssocID="{6DB8D812-C009-4819-B7FD-4A82C6A46156}" presName="sibTrans" presStyleCnt="0"/>
      <dgm:spPr/>
    </dgm:pt>
    <dgm:pt modelId="{6D8EF916-3014-4D64-8849-039E686B22F9}" type="pres">
      <dgm:prSet presAssocID="{E8D4B005-FD5D-4C03-8447-2A39C47935E0}" presName="composite" presStyleCnt="0"/>
      <dgm:spPr/>
    </dgm:pt>
    <dgm:pt modelId="{CF217AD4-1904-4C4E-B2A5-D3BF4F2A23AD}" type="pres">
      <dgm:prSet presAssocID="{E8D4B005-FD5D-4C03-8447-2A39C47935E0}" presName="rect1" presStyleLbl="trAlignAcc1" presStyleIdx="4" presStyleCnt="6">
        <dgm:presLayoutVars>
          <dgm:bulletEnabled val="1"/>
        </dgm:presLayoutVars>
      </dgm:prSet>
      <dgm:spPr/>
    </dgm:pt>
    <dgm:pt modelId="{DD862296-B65C-42C5-B056-4A60E49AAA2C}" type="pres">
      <dgm:prSet presAssocID="{E8D4B005-FD5D-4C03-8447-2A39C47935E0}" presName="rect2" presStyleLbl="fgImgPlace1" presStyleIdx="4" presStyleCnt="6"/>
      <dgm:spPr>
        <a:blipFill>
          <a:blip xmlns:r="http://schemas.openxmlformats.org/officeDocument/2006/relationships" r:embed="rId5"/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Person doing taxes with calculator"/>
        </a:ext>
      </dgm:extLst>
    </dgm:pt>
    <dgm:pt modelId="{4A956B96-3B31-4ACC-8C8E-82DA9D9E3B4A}" type="pres">
      <dgm:prSet presAssocID="{E2A5325F-5A68-4760-9446-D62A34DDE576}" presName="sibTrans" presStyleCnt="0"/>
      <dgm:spPr/>
    </dgm:pt>
    <dgm:pt modelId="{73D18327-310A-4E61-BB64-12E62B4A4B99}" type="pres">
      <dgm:prSet presAssocID="{4F346502-D89D-44DA-951D-3ACA2F80C201}" presName="composite" presStyleCnt="0"/>
      <dgm:spPr/>
    </dgm:pt>
    <dgm:pt modelId="{282FD435-94C6-40E3-A647-E17F173BDC68}" type="pres">
      <dgm:prSet presAssocID="{4F346502-D89D-44DA-951D-3ACA2F80C201}" presName="rect1" presStyleLbl="trAlignAcc1" presStyleIdx="5" presStyleCnt="6">
        <dgm:presLayoutVars>
          <dgm:bulletEnabled val="1"/>
        </dgm:presLayoutVars>
      </dgm:prSet>
      <dgm:spPr/>
    </dgm:pt>
    <dgm:pt modelId="{C38AFB7D-ECC0-46DF-BF7D-601FA3A8E257}" type="pres">
      <dgm:prSet presAssocID="{4F346502-D89D-44DA-951D-3ACA2F80C201}" presName="rect2" presStyleLbl="fgImgPlace1" presStyleIdx="5" presStyleCnt="6"/>
      <dgm:spPr>
        <a:blipFill>
          <a:blip xmlns:r="http://schemas.openxmlformats.org/officeDocument/2006/relationships" r:embed="rId6"/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Construction workers celebrating"/>
        </a:ext>
      </dgm:extLst>
    </dgm:pt>
  </dgm:ptLst>
  <dgm:cxnLst>
    <dgm:cxn modelId="{12B6642A-D30F-41F9-B199-33A2B97C9926}" srcId="{B065F5B6-E21D-448F-BC99-B927E7DA7FF6}" destId="{0C54C99E-2EA0-4F3F-9F8F-57FF5C24442A}" srcOrd="3" destOrd="0" parTransId="{289B3493-BC54-42BE-8452-B74C4E0A45CB}" sibTransId="{6DB8D812-C009-4819-B7FD-4A82C6A46156}"/>
    <dgm:cxn modelId="{2594482A-AA4B-473E-A093-C13D70271EE2}" type="presOf" srcId="{219EE384-9D3D-4227-A321-C3CD425D4146}" destId="{CC857095-4D02-4E92-804C-1B2BB11FE0C3}" srcOrd="0" destOrd="0" presId="urn:microsoft.com/office/officeart/2008/layout/PictureStrips"/>
    <dgm:cxn modelId="{C3FBF066-A582-42B4-8AD9-B748AA11D83F}" srcId="{B065F5B6-E21D-448F-BC99-B927E7DA7FF6}" destId="{219EE384-9D3D-4227-A321-C3CD425D4146}" srcOrd="0" destOrd="0" parTransId="{E23324FB-244A-4973-9134-BCB73D776F33}" sibTransId="{BF2C97BC-0789-4E99-ADE3-EF92F32FF85F}"/>
    <dgm:cxn modelId="{4090F94A-CFC9-4B92-BDCE-E3B72EFB8AC3}" type="presOf" srcId="{13F951E2-27A3-475B-90D0-460BC828E5B5}" destId="{B3F19CC8-3E63-4E5B-82FF-4139628E4A62}" srcOrd="0" destOrd="0" presId="urn:microsoft.com/office/officeart/2008/layout/PictureStrips"/>
    <dgm:cxn modelId="{94608972-D4E6-4933-A210-0B3ECBB4028C}" type="presOf" srcId="{922C9A95-BE13-4FAF-BA1D-E8269A587A99}" destId="{BBA4C804-8424-4C8C-8A51-FF90F41ECC0B}" srcOrd="0" destOrd="0" presId="urn:microsoft.com/office/officeart/2008/layout/PictureStrips"/>
    <dgm:cxn modelId="{9406BD57-7F76-413E-BB14-11BA3FC3B4C6}" type="presOf" srcId="{0C54C99E-2EA0-4F3F-9F8F-57FF5C24442A}" destId="{EBE20C60-9FCA-4633-BB22-C95991DB8A12}" srcOrd="0" destOrd="0" presId="urn:microsoft.com/office/officeart/2008/layout/PictureStrips"/>
    <dgm:cxn modelId="{99C84B79-45AE-4648-8FD5-152127EF4F4C}" srcId="{B065F5B6-E21D-448F-BC99-B927E7DA7FF6}" destId="{4F346502-D89D-44DA-951D-3ACA2F80C201}" srcOrd="5" destOrd="0" parTransId="{CB3D8F2F-9CB0-427B-9857-C8421EDA44E5}" sibTransId="{55F64EC6-A97D-4E22-9BA0-3B3348474069}"/>
    <dgm:cxn modelId="{7B364596-72C1-4472-94A1-48ADBF6848DB}" srcId="{B065F5B6-E21D-448F-BC99-B927E7DA7FF6}" destId="{E8D4B005-FD5D-4C03-8447-2A39C47935E0}" srcOrd="4" destOrd="0" parTransId="{8CD8AC75-5E67-4860-908E-03EB6B7B9FDD}" sibTransId="{E2A5325F-5A68-4760-9446-D62A34DDE576}"/>
    <dgm:cxn modelId="{DAD014AB-68DF-4924-80C1-15B0C3DA598E}" type="presOf" srcId="{E8D4B005-FD5D-4C03-8447-2A39C47935E0}" destId="{CF217AD4-1904-4C4E-B2A5-D3BF4F2A23AD}" srcOrd="0" destOrd="0" presId="urn:microsoft.com/office/officeart/2008/layout/PictureStrips"/>
    <dgm:cxn modelId="{E0A67AB3-6A98-47D6-BBDC-454F73A3359C}" type="presOf" srcId="{B065F5B6-E21D-448F-BC99-B927E7DA7FF6}" destId="{24D491A0-9A1E-49E6-97FB-C2008AC5D84E}" srcOrd="0" destOrd="0" presId="urn:microsoft.com/office/officeart/2008/layout/PictureStrips"/>
    <dgm:cxn modelId="{725CF9E9-7919-4997-BADA-9350E15D9C48}" srcId="{B065F5B6-E21D-448F-BC99-B927E7DA7FF6}" destId="{13F951E2-27A3-475B-90D0-460BC828E5B5}" srcOrd="1" destOrd="0" parTransId="{5E15A16B-735C-43CA-9207-8651449DC03E}" sibTransId="{F4E470E4-D3C3-4B0E-B23C-74971012E86D}"/>
    <dgm:cxn modelId="{277D3FEF-BF86-4EE3-81E9-31AA76E374E9}" type="presOf" srcId="{4F346502-D89D-44DA-951D-3ACA2F80C201}" destId="{282FD435-94C6-40E3-A647-E17F173BDC68}" srcOrd="0" destOrd="0" presId="urn:microsoft.com/office/officeart/2008/layout/PictureStrips"/>
    <dgm:cxn modelId="{0696BDEF-9688-4DE4-BF8D-AC7634A88D09}" srcId="{B065F5B6-E21D-448F-BC99-B927E7DA7FF6}" destId="{922C9A95-BE13-4FAF-BA1D-E8269A587A99}" srcOrd="2" destOrd="0" parTransId="{0DA81FF9-E87C-4CE8-8399-70EB6F5697C6}" sibTransId="{5B2079D1-FF7C-40F9-AFDB-1C030ADBB4E7}"/>
    <dgm:cxn modelId="{103E3B33-DF41-4988-952E-DC6C6FC1CCB0}" type="presParOf" srcId="{24D491A0-9A1E-49E6-97FB-C2008AC5D84E}" destId="{F38F22BD-98F6-470D-9DF4-877521E8EDFE}" srcOrd="0" destOrd="0" presId="urn:microsoft.com/office/officeart/2008/layout/PictureStrips"/>
    <dgm:cxn modelId="{F5C61E36-A602-4935-9B49-67949CBF8A8E}" type="presParOf" srcId="{F38F22BD-98F6-470D-9DF4-877521E8EDFE}" destId="{CC857095-4D02-4E92-804C-1B2BB11FE0C3}" srcOrd="0" destOrd="0" presId="urn:microsoft.com/office/officeart/2008/layout/PictureStrips"/>
    <dgm:cxn modelId="{D0AAD577-93E3-4077-8E57-C462C95B698F}" type="presParOf" srcId="{F38F22BD-98F6-470D-9DF4-877521E8EDFE}" destId="{B6815FF3-9A22-440D-9BD1-A67DC94F4B9A}" srcOrd="1" destOrd="0" presId="urn:microsoft.com/office/officeart/2008/layout/PictureStrips"/>
    <dgm:cxn modelId="{BEBDC4CC-5AC4-4454-9048-471EEB12F140}" type="presParOf" srcId="{24D491A0-9A1E-49E6-97FB-C2008AC5D84E}" destId="{3EA372DE-520D-450A-8B48-D8A4A4830C6A}" srcOrd="1" destOrd="0" presId="urn:microsoft.com/office/officeart/2008/layout/PictureStrips"/>
    <dgm:cxn modelId="{36750CCC-5B15-4677-9C64-619BEFAE3D60}" type="presParOf" srcId="{24D491A0-9A1E-49E6-97FB-C2008AC5D84E}" destId="{70832E46-C268-4904-9C36-BB7256A323ED}" srcOrd="2" destOrd="0" presId="urn:microsoft.com/office/officeart/2008/layout/PictureStrips"/>
    <dgm:cxn modelId="{BD1CF66D-56F6-4867-8562-510353D99920}" type="presParOf" srcId="{70832E46-C268-4904-9C36-BB7256A323ED}" destId="{B3F19CC8-3E63-4E5B-82FF-4139628E4A62}" srcOrd="0" destOrd="0" presId="urn:microsoft.com/office/officeart/2008/layout/PictureStrips"/>
    <dgm:cxn modelId="{E1C1B0B0-356F-42FB-B3C2-CC16770DFE72}" type="presParOf" srcId="{70832E46-C268-4904-9C36-BB7256A323ED}" destId="{C919E703-7737-4B02-B7AE-20D5A43ED181}" srcOrd="1" destOrd="0" presId="urn:microsoft.com/office/officeart/2008/layout/PictureStrips"/>
    <dgm:cxn modelId="{9F03B390-49A5-46D1-8E89-656B0D8C03F2}" type="presParOf" srcId="{24D491A0-9A1E-49E6-97FB-C2008AC5D84E}" destId="{2A28C55B-D35F-4C0A-B426-4C54FF935681}" srcOrd="3" destOrd="0" presId="urn:microsoft.com/office/officeart/2008/layout/PictureStrips"/>
    <dgm:cxn modelId="{438F2F84-7522-4A23-AC09-7F25C5BB0623}" type="presParOf" srcId="{24D491A0-9A1E-49E6-97FB-C2008AC5D84E}" destId="{EBEDEAF8-0298-477D-8B7E-61A28758AA7B}" srcOrd="4" destOrd="0" presId="urn:microsoft.com/office/officeart/2008/layout/PictureStrips"/>
    <dgm:cxn modelId="{066C97ED-7C5D-4FEB-A2F3-CA3D023D433A}" type="presParOf" srcId="{EBEDEAF8-0298-477D-8B7E-61A28758AA7B}" destId="{BBA4C804-8424-4C8C-8A51-FF90F41ECC0B}" srcOrd="0" destOrd="0" presId="urn:microsoft.com/office/officeart/2008/layout/PictureStrips"/>
    <dgm:cxn modelId="{AB601AB2-C4BD-46B9-90DD-17530A730717}" type="presParOf" srcId="{EBEDEAF8-0298-477D-8B7E-61A28758AA7B}" destId="{2B2BEA5B-E027-4927-B849-A012ECCE964B}" srcOrd="1" destOrd="0" presId="urn:microsoft.com/office/officeart/2008/layout/PictureStrips"/>
    <dgm:cxn modelId="{9BFCA2A7-5295-4A0F-9886-9E9F0F883282}" type="presParOf" srcId="{24D491A0-9A1E-49E6-97FB-C2008AC5D84E}" destId="{36839795-BE3C-4D28-A42F-77A67FDD9B00}" srcOrd="5" destOrd="0" presId="urn:microsoft.com/office/officeart/2008/layout/PictureStrips"/>
    <dgm:cxn modelId="{B279FB99-507F-4F0C-A15D-F933528FFFA8}" type="presParOf" srcId="{24D491A0-9A1E-49E6-97FB-C2008AC5D84E}" destId="{6B462B2B-3004-46EB-8AB3-9BABF9E578AC}" srcOrd="6" destOrd="0" presId="urn:microsoft.com/office/officeart/2008/layout/PictureStrips"/>
    <dgm:cxn modelId="{D398038F-DA56-4D84-9EF8-115C4E67CD7E}" type="presParOf" srcId="{6B462B2B-3004-46EB-8AB3-9BABF9E578AC}" destId="{EBE20C60-9FCA-4633-BB22-C95991DB8A12}" srcOrd="0" destOrd="0" presId="urn:microsoft.com/office/officeart/2008/layout/PictureStrips"/>
    <dgm:cxn modelId="{7CDFC796-D438-4DC5-979E-A0AF003404D6}" type="presParOf" srcId="{6B462B2B-3004-46EB-8AB3-9BABF9E578AC}" destId="{A24313AF-8768-411A-AE97-2FA819ADFFF5}" srcOrd="1" destOrd="0" presId="urn:microsoft.com/office/officeart/2008/layout/PictureStrips"/>
    <dgm:cxn modelId="{92785D0D-88C1-4EDC-B27D-620693398BF4}" type="presParOf" srcId="{24D491A0-9A1E-49E6-97FB-C2008AC5D84E}" destId="{6FC0194C-66D3-4004-B524-2EBED6A6538A}" srcOrd="7" destOrd="0" presId="urn:microsoft.com/office/officeart/2008/layout/PictureStrips"/>
    <dgm:cxn modelId="{9E201592-7338-4973-A50E-A7E65CCD33FA}" type="presParOf" srcId="{24D491A0-9A1E-49E6-97FB-C2008AC5D84E}" destId="{6D8EF916-3014-4D64-8849-039E686B22F9}" srcOrd="8" destOrd="0" presId="urn:microsoft.com/office/officeart/2008/layout/PictureStrips"/>
    <dgm:cxn modelId="{81466866-B316-4FA0-95A2-7FD368AACB37}" type="presParOf" srcId="{6D8EF916-3014-4D64-8849-039E686B22F9}" destId="{CF217AD4-1904-4C4E-B2A5-D3BF4F2A23AD}" srcOrd="0" destOrd="0" presId="urn:microsoft.com/office/officeart/2008/layout/PictureStrips"/>
    <dgm:cxn modelId="{DCBF260D-9A84-476C-932F-C6B23E216EC6}" type="presParOf" srcId="{6D8EF916-3014-4D64-8849-039E686B22F9}" destId="{DD862296-B65C-42C5-B056-4A60E49AAA2C}" srcOrd="1" destOrd="0" presId="urn:microsoft.com/office/officeart/2008/layout/PictureStrips"/>
    <dgm:cxn modelId="{DA5FE5A2-F21A-4E7C-8474-C22D7DF100BF}" type="presParOf" srcId="{24D491A0-9A1E-49E6-97FB-C2008AC5D84E}" destId="{4A956B96-3B31-4ACC-8C8E-82DA9D9E3B4A}" srcOrd="9" destOrd="0" presId="urn:microsoft.com/office/officeart/2008/layout/PictureStrips"/>
    <dgm:cxn modelId="{B2BAEAE0-6E6E-4A9A-B5B1-AAFA52606EF5}" type="presParOf" srcId="{24D491A0-9A1E-49E6-97FB-C2008AC5D84E}" destId="{73D18327-310A-4E61-BB64-12E62B4A4B99}" srcOrd="10" destOrd="0" presId="urn:microsoft.com/office/officeart/2008/layout/PictureStrips"/>
    <dgm:cxn modelId="{22E95DD5-6AB4-4950-9224-3EB2652687C6}" type="presParOf" srcId="{73D18327-310A-4E61-BB64-12E62B4A4B99}" destId="{282FD435-94C6-40E3-A647-E17F173BDC68}" srcOrd="0" destOrd="0" presId="urn:microsoft.com/office/officeart/2008/layout/PictureStrips"/>
    <dgm:cxn modelId="{890F3CFF-F27A-4277-8C6E-4C65C0A6F529}" type="presParOf" srcId="{73D18327-310A-4E61-BB64-12E62B4A4B99}" destId="{C38AFB7D-ECC0-46DF-BF7D-601FA3A8E257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F5933603-0BF2-40A2-ACD1-AE5CA6EBF342}" type="doc">
      <dgm:prSet loTypeId="urn:microsoft.com/office/officeart/2005/8/layout/vList4" loCatId="list" qsTypeId="urn:microsoft.com/office/officeart/2005/8/quickstyle/3d1" qsCatId="3D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ADC4AD8D-B4B0-4EC2-AB60-D8C72B94386B}">
      <dgm:prSet phldrT="[Text]" phldr="0"/>
      <dgm:spPr/>
      <dgm:t>
        <a:bodyPr/>
        <a:lstStyle/>
        <a:p>
          <a:r>
            <a:rPr lang="en-US" dirty="0"/>
            <a:t>Dispute Types</a:t>
          </a:r>
        </a:p>
      </dgm:t>
    </dgm:pt>
    <dgm:pt modelId="{30B5B511-E923-4902-8054-A2041943AEFB}" type="parTrans" cxnId="{F0D9E2C5-8CCB-4CD3-86EA-1A75F879DBD3}">
      <dgm:prSet/>
      <dgm:spPr/>
      <dgm:t>
        <a:bodyPr/>
        <a:lstStyle/>
        <a:p>
          <a:endParaRPr lang="en-US"/>
        </a:p>
      </dgm:t>
    </dgm:pt>
    <dgm:pt modelId="{29099A40-8E64-49CC-AD15-3ADF5C0221C1}" type="sibTrans" cxnId="{F0D9E2C5-8CCB-4CD3-86EA-1A75F879DBD3}">
      <dgm:prSet/>
      <dgm:spPr/>
      <dgm:t>
        <a:bodyPr/>
        <a:lstStyle/>
        <a:p>
          <a:endParaRPr lang="en-US"/>
        </a:p>
      </dgm:t>
    </dgm:pt>
    <dgm:pt modelId="{301FD97F-4C58-4F8D-B0D7-87141C46CB4C}" type="pres">
      <dgm:prSet presAssocID="{F5933603-0BF2-40A2-ACD1-AE5CA6EBF342}" presName="linear" presStyleCnt="0">
        <dgm:presLayoutVars>
          <dgm:dir/>
          <dgm:resizeHandles val="exact"/>
        </dgm:presLayoutVars>
      </dgm:prSet>
      <dgm:spPr/>
    </dgm:pt>
    <dgm:pt modelId="{03C0ED8F-8852-4071-9255-84D3FC63F640}" type="pres">
      <dgm:prSet presAssocID="{ADC4AD8D-B4B0-4EC2-AB60-D8C72B94386B}" presName="comp" presStyleCnt="0"/>
      <dgm:spPr/>
    </dgm:pt>
    <dgm:pt modelId="{A33612E0-4ECB-4A9C-AFE4-549D297561D0}" type="pres">
      <dgm:prSet presAssocID="{ADC4AD8D-B4B0-4EC2-AB60-D8C72B94386B}" presName="box" presStyleLbl="node1" presStyleIdx="0" presStyleCnt="1"/>
      <dgm:spPr/>
    </dgm:pt>
    <dgm:pt modelId="{66497945-86B6-46E6-9557-59E5B0D228B8}" type="pres">
      <dgm:prSet presAssocID="{ADC4AD8D-B4B0-4EC2-AB60-D8C72B94386B}" presName="img" presStyleLbl="fgImgPlace1" presStyleIdx="0" presStyleCnt="1"/>
      <dgm:spPr>
        <a:blipFill>
          <a:blip xmlns:r="http://schemas.openxmlformats.org/officeDocument/2006/relationships" r:embed="rId1"/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Top view of a circular maze"/>
        </a:ext>
      </dgm:extLst>
    </dgm:pt>
    <dgm:pt modelId="{C6F1A8F0-8488-407A-8FC2-5B5A93B92AB2}" type="pres">
      <dgm:prSet presAssocID="{ADC4AD8D-B4B0-4EC2-AB60-D8C72B94386B}" presName="text" presStyleLbl="node1" presStyleIdx="0" presStyleCnt="1">
        <dgm:presLayoutVars>
          <dgm:bulletEnabled val="1"/>
        </dgm:presLayoutVars>
      </dgm:prSet>
      <dgm:spPr/>
    </dgm:pt>
  </dgm:ptLst>
  <dgm:cxnLst>
    <dgm:cxn modelId="{7C885D5F-B955-4DB5-BF8E-7F366B1799D9}" type="presOf" srcId="{F5933603-0BF2-40A2-ACD1-AE5CA6EBF342}" destId="{301FD97F-4C58-4F8D-B0D7-87141C46CB4C}" srcOrd="0" destOrd="0" presId="urn:microsoft.com/office/officeart/2005/8/layout/vList4"/>
    <dgm:cxn modelId="{885D12AA-55C6-4567-9F76-4DBCEFF9DA66}" type="presOf" srcId="{ADC4AD8D-B4B0-4EC2-AB60-D8C72B94386B}" destId="{A33612E0-4ECB-4A9C-AFE4-549D297561D0}" srcOrd="0" destOrd="0" presId="urn:microsoft.com/office/officeart/2005/8/layout/vList4"/>
    <dgm:cxn modelId="{F0D9E2C5-8CCB-4CD3-86EA-1A75F879DBD3}" srcId="{F5933603-0BF2-40A2-ACD1-AE5CA6EBF342}" destId="{ADC4AD8D-B4B0-4EC2-AB60-D8C72B94386B}" srcOrd="0" destOrd="0" parTransId="{30B5B511-E923-4902-8054-A2041943AEFB}" sibTransId="{29099A40-8E64-49CC-AD15-3ADF5C0221C1}"/>
    <dgm:cxn modelId="{6C78EAFF-AD14-4F1C-8B51-B24577FB22CF}" type="presOf" srcId="{ADC4AD8D-B4B0-4EC2-AB60-D8C72B94386B}" destId="{C6F1A8F0-8488-407A-8FC2-5B5A93B92AB2}" srcOrd="1" destOrd="0" presId="urn:microsoft.com/office/officeart/2005/8/layout/vList4"/>
    <dgm:cxn modelId="{9DF93E57-A22C-4933-90BF-743434AB4982}" type="presParOf" srcId="{301FD97F-4C58-4F8D-B0D7-87141C46CB4C}" destId="{03C0ED8F-8852-4071-9255-84D3FC63F640}" srcOrd="0" destOrd="0" presId="urn:microsoft.com/office/officeart/2005/8/layout/vList4"/>
    <dgm:cxn modelId="{7A38F897-444F-4F5E-A90F-0FA636C15750}" type="presParOf" srcId="{03C0ED8F-8852-4071-9255-84D3FC63F640}" destId="{A33612E0-4ECB-4A9C-AFE4-549D297561D0}" srcOrd="0" destOrd="0" presId="urn:microsoft.com/office/officeart/2005/8/layout/vList4"/>
    <dgm:cxn modelId="{35028476-7634-4EF3-9C82-0120D694AEE9}" type="presParOf" srcId="{03C0ED8F-8852-4071-9255-84D3FC63F640}" destId="{66497945-86B6-46E6-9557-59E5B0D228B8}" srcOrd="1" destOrd="0" presId="urn:microsoft.com/office/officeart/2005/8/layout/vList4"/>
    <dgm:cxn modelId="{77A8B1D7-29FC-471A-A78F-631D3819066B}" type="presParOf" srcId="{03C0ED8F-8852-4071-9255-84D3FC63F640}" destId="{C6F1A8F0-8488-407A-8FC2-5B5A93B92AB2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B065F5B6-E21D-448F-BC99-B927E7DA7FF6}" type="doc">
      <dgm:prSet loTypeId="urn:microsoft.com/office/officeart/2008/layout/PictureStrips" loCatId="list" qsTypeId="urn:microsoft.com/office/officeart/2005/8/quickstyle/3d1" qsCatId="3D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219EE384-9D3D-4227-A321-C3CD425D4146}">
      <dgm:prSet phldrT="[Text]"/>
      <dgm:spPr/>
      <dgm:t>
        <a:bodyPr/>
        <a:lstStyle/>
        <a:p>
          <a:r>
            <a:rPr lang="en-US" b="1" dirty="0"/>
            <a:t>Contracts</a:t>
          </a:r>
          <a:endParaRPr lang="en-US" dirty="0"/>
        </a:p>
      </dgm:t>
    </dgm:pt>
    <dgm:pt modelId="{E23324FB-244A-4973-9134-BCB73D776F33}" type="parTrans" cxnId="{C3FBF066-A582-42B4-8AD9-B748AA11D83F}">
      <dgm:prSet/>
      <dgm:spPr/>
      <dgm:t>
        <a:bodyPr/>
        <a:lstStyle/>
        <a:p>
          <a:endParaRPr lang="en-US"/>
        </a:p>
      </dgm:t>
    </dgm:pt>
    <dgm:pt modelId="{BF2C97BC-0789-4E99-ADE3-EF92F32FF85F}" type="sibTrans" cxnId="{C3FBF066-A582-42B4-8AD9-B748AA11D83F}">
      <dgm:prSet/>
      <dgm:spPr/>
      <dgm:t>
        <a:bodyPr/>
        <a:lstStyle/>
        <a:p>
          <a:endParaRPr lang="en-US"/>
        </a:p>
      </dgm:t>
    </dgm:pt>
    <dgm:pt modelId="{1F6C2926-A445-4D8D-9906-968402560F3D}">
      <dgm:prSet phldrT="[Text]"/>
      <dgm:spPr/>
      <dgm:t>
        <a:bodyPr/>
        <a:lstStyle/>
        <a:p>
          <a:r>
            <a:rPr lang="en-US"/>
            <a:t>Language</a:t>
          </a:r>
        </a:p>
      </dgm:t>
    </dgm:pt>
    <dgm:pt modelId="{4A35A3B4-C714-466F-9A9D-F1FA5C63E6CF}" type="parTrans" cxnId="{9C2A69E8-62DE-4E5E-8746-B7A0F1A99E47}">
      <dgm:prSet/>
      <dgm:spPr/>
      <dgm:t>
        <a:bodyPr/>
        <a:lstStyle/>
        <a:p>
          <a:endParaRPr lang="en-US"/>
        </a:p>
      </dgm:t>
    </dgm:pt>
    <dgm:pt modelId="{5DA7B501-B43F-4785-BEAE-2FFC951E0486}" type="sibTrans" cxnId="{9C2A69E8-62DE-4E5E-8746-B7A0F1A99E47}">
      <dgm:prSet/>
      <dgm:spPr/>
      <dgm:t>
        <a:bodyPr/>
        <a:lstStyle/>
        <a:p>
          <a:endParaRPr lang="en-US"/>
        </a:p>
      </dgm:t>
    </dgm:pt>
    <dgm:pt modelId="{DA1A6FA3-7518-4DAA-9711-4A9D50230FDA}">
      <dgm:prSet phldrT="[Text]"/>
      <dgm:spPr/>
      <dgm:t>
        <a:bodyPr/>
        <a:lstStyle/>
        <a:p>
          <a:r>
            <a:rPr lang="en-US"/>
            <a:t>Scope</a:t>
          </a:r>
        </a:p>
      </dgm:t>
    </dgm:pt>
    <dgm:pt modelId="{7972A123-8405-4BAF-BDDC-98B3CEDD3F38}" type="parTrans" cxnId="{2A445B63-E39F-4E30-80CF-A2BD99650B6A}">
      <dgm:prSet/>
      <dgm:spPr/>
      <dgm:t>
        <a:bodyPr/>
        <a:lstStyle/>
        <a:p>
          <a:endParaRPr lang="en-US"/>
        </a:p>
      </dgm:t>
    </dgm:pt>
    <dgm:pt modelId="{1FBCA862-B785-4F80-868A-B13F130047E3}" type="sibTrans" cxnId="{2A445B63-E39F-4E30-80CF-A2BD99650B6A}">
      <dgm:prSet/>
      <dgm:spPr/>
      <dgm:t>
        <a:bodyPr/>
        <a:lstStyle/>
        <a:p>
          <a:endParaRPr lang="en-US"/>
        </a:p>
      </dgm:t>
    </dgm:pt>
    <dgm:pt modelId="{FEBDE280-6C60-4840-B31E-BCF2CC3E5F17}">
      <dgm:prSet/>
      <dgm:spPr/>
      <dgm:t>
        <a:bodyPr/>
        <a:lstStyle/>
        <a:p>
          <a:r>
            <a:rPr lang="en-US"/>
            <a:t>Change order</a:t>
          </a:r>
        </a:p>
      </dgm:t>
    </dgm:pt>
    <dgm:pt modelId="{3607F652-7F5A-4280-9C56-BB9EBC3AA7A3}" type="parTrans" cxnId="{DD4A8F0C-9F21-422D-8CDE-34566E7591F3}">
      <dgm:prSet/>
      <dgm:spPr/>
      <dgm:t>
        <a:bodyPr/>
        <a:lstStyle/>
        <a:p>
          <a:endParaRPr lang="en-US"/>
        </a:p>
      </dgm:t>
    </dgm:pt>
    <dgm:pt modelId="{4A02D8DD-2118-489F-A9BB-D45879FECF25}" type="sibTrans" cxnId="{DD4A8F0C-9F21-422D-8CDE-34566E7591F3}">
      <dgm:prSet/>
      <dgm:spPr/>
      <dgm:t>
        <a:bodyPr/>
        <a:lstStyle/>
        <a:p>
          <a:endParaRPr lang="en-US"/>
        </a:p>
      </dgm:t>
    </dgm:pt>
    <dgm:pt modelId="{24D491A0-9A1E-49E6-97FB-C2008AC5D84E}" type="pres">
      <dgm:prSet presAssocID="{B065F5B6-E21D-448F-BC99-B927E7DA7FF6}" presName="Name0" presStyleCnt="0">
        <dgm:presLayoutVars>
          <dgm:dir/>
          <dgm:resizeHandles val="exact"/>
        </dgm:presLayoutVars>
      </dgm:prSet>
      <dgm:spPr/>
    </dgm:pt>
    <dgm:pt modelId="{F38F22BD-98F6-470D-9DF4-877521E8EDFE}" type="pres">
      <dgm:prSet presAssocID="{219EE384-9D3D-4227-A321-C3CD425D4146}" presName="composite" presStyleCnt="0"/>
      <dgm:spPr/>
    </dgm:pt>
    <dgm:pt modelId="{CC857095-4D02-4E92-804C-1B2BB11FE0C3}" type="pres">
      <dgm:prSet presAssocID="{219EE384-9D3D-4227-A321-C3CD425D4146}" presName="rect1" presStyleLbl="trAlignAcc1" presStyleIdx="0" presStyleCnt="1">
        <dgm:presLayoutVars>
          <dgm:bulletEnabled val="1"/>
        </dgm:presLayoutVars>
      </dgm:prSet>
      <dgm:spPr/>
    </dgm:pt>
    <dgm:pt modelId="{B6815FF3-9A22-440D-9BD1-A67DC94F4B9A}" type="pres">
      <dgm:prSet presAssocID="{219EE384-9D3D-4227-A321-C3CD425D4146}" presName="rect2" presStyleLbl="fgImgPlace1" presStyleIdx="0" presStyleCnt="1"/>
      <dgm:spPr>
        <a:blipFill>
          <a:blip xmlns:r="http://schemas.openxmlformats.org/officeDocument/2006/relationships" r:embed="rId1"/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Woman signing contract"/>
        </a:ext>
      </dgm:extLst>
    </dgm:pt>
  </dgm:ptLst>
  <dgm:cxnLst>
    <dgm:cxn modelId="{83132C03-C018-4A45-9B46-1A1E1219E267}" type="presOf" srcId="{1F6C2926-A445-4D8D-9906-968402560F3D}" destId="{CC857095-4D02-4E92-804C-1B2BB11FE0C3}" srcOrd="0" destOrd="1" presId="urn:microsoft.com/office/officeart/2008/layout/PictureStrips"/>
    <dgm:cxn modelId="{DD4A8F0C-9F21-422D-8CDE-34566E7591F3}" srcId="{219EE384-9D3D-4227-A321-C3CD425D4146}" destId="{FEBDE280-6C60-4840-B31E-BCF2CC3E5F17}" srcOrd="2" destOrd="0" parTransId="{3607F652-7F5A-4280-9C56-BB9EBC3AA7A3}" sibTransId="{4A02D8DD-2118-489F-A9BB-D45879FECF25}"/>
    <dgm:cxn modelId="{AE9BA833-E019-42D9-B2E1-FACEF39BE8F5}" type="presOf" srcId="{DA1A6FA3-7518-4DAA-9711-4A9D50230FDA}" destId="{CC857095-4D02-4E92-804C-1B2BB11FE0C3}" srcOrd="0" destOrd="2" presId="urn:microsoft.com/office/officeart/2008/layout/PictureStrips"/>
    <dgm:cxn modelId="{2A445B63-E39F-4E30-80CF-A2BD99650B6A}" srcId="{219EE384-9D3D-4227-A321-C3CD425D4146}" destId="{DA1A6FA3-7518-4DAA-9711-4A9D50230FDA}" srcOrd="1" destOrd="0" parTransId="{7972A123-8405-4BAF-BDDC-98B3CEDD3F38}" sibTransId="{1FBCA862-B785-4F80-868A-B13F130047E3}"/>
    <dgm:cxn modelId="{C3FBF066-A582-42B4-8AD9-B748AA11D83F}" srcId="{B065F5B6-E21D-448F-BC99-B927E7DA7FF6}" destId="{219EE384-9D3D-4227-A321-C3CD425D4146}" srcOrd="0" destOrd="0" parTransId="{E23324FB-244A-4973-9134-BCB73D776F33}" sibTransId="{BF2C97BC-0789-4E99-ADE3-EF92F32FF85F}"/>
    <dgm:cxn modelId="{E0A67AB3-6A98-47D6-BBDC-454F73A3359C}" type="presOf" srcId="{B065F5B6-E21D-448F-BC99-B927E7DA7FF6}" destId="{24D491A0-9A1E-49E6-97FB-C2008AC5D84E}" srcOrd="0" destOrd="0" presId="urn:microsoft.com/office/officeart/2008/layout/PictureStrips"/>
    <dgm:cxn modelId="{9ECFF3BC-A021-498E-9CC7-0C4B3347BE35}" type="presOf" srcId="{219EE384-9D3D-4227-A321-C3CD425D4146}" destId="{CC857095-4D02-4E92-804C-1B2BB11FE0C3}" srcOrd="0" destOrd="0" presId="urn:microsoft.com/office/officeart/2008/layout/PictureStrips"/>
    <dgm:cxn modelId="{975DB7D5-1066-4583-BA7C-E3D6B77AC741}" type="presOf" srcId="{FEBDE280-6C60-4840-B31E-BCF2CC3E5F17}" destId="{CC857095-4D02-4E92-804C-1B2BB11FE0C3}" srcOrd="0" destOrd="3" presId="urn:microsoft.com/office/officeart/2008/layout/PictureStrips"/>
    <dgm:cxn modelId="{9C2A69E8-62DE-4E5E-8746-B7A0F1A99E47}" srcId="{219EE384-9D3D-4227-A321-C3CD425D4146}" destId="{1F6C2926-A445-4D8D-9906-968402560F3D}" srcOrd="0" destOrd="0" parTransId="{4A35A3B4-C714-466F-9A9D-F1FA5C63E6CF}" sibTransId="{5DA7B501-B43F-4785-BEAE-2FFC951E0486}"/>
    <dgm:cxn modelId="{49688806-6EB4-4562-A87E-6A9677704F34}" type="presParOf" srcId="{24D491A0-9A1E-49E6-97FB-C2008AC5D84E}" destId="{F38F22BD-98F6-470D-9DF4-877521E8EDFE}" srcOrd="0" destOrd="0" presId="urn:microsoft.com/office/officeart/2008/layout/PictureStrips"/>
    <dgm:cxn modelId="{E4A71818-13AA-4CA9-89AD-433E5CF11285}" type="presParOf" srcId="{F38F22BD-98F6-470D-9DF4-877521E8EDFE}" destId="{CC857095-4D02-4E92-804C-1B2BB11FE0C3}" srcOrd="0" destOrd="0" presId="urn:microsoft.com/office/officeart/2008/layout/PictureStrips"/>
    <dgm:cxn modelId="{BCE6DFC6-59B1-4B41-BD90-D9D3DC762149}" type="presParOf" srcId="{F38F22BD-98F6-470D-9DF4-877521E8EDFE}" destId="{B6815FF3-9A22-440D-9BD1-A67DC94F4B9A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B065F5B6-E21D-448F-BC99-B927E7DA7FF6}" type="doc">
      <dgm:prSet loTypeId="urn:microsoft.com/office/officeart/2008/layout/PictureStrips" loCatId="list" qsTypeId="urn:microsoft.com/office/officeart/2005/8/quickstyle/3d1" qsCatId="3D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A2347604-5CD7-491B-A11C-70A1FE84D93E}">
      <dgm:prSet/>
      <dgm:spPr/>
      <dgm:t>
        <a:bodyPr/>
        <a:lstStyle/>
        <a:p>
          <a:r>
            <a:rPr lang="en-US"/>
            <a:t>Utility relocation design elements</a:t>
          </a:r>
        </a:p>
      </dgm:t>
    </dgm:pt>
    <dgm:pt modelId="{1CBD738F-DF4C-4B41-8DD6-88ED0F9AC4B6}" type="parTrans" cxnId="{F247F2F2-63EA-4C81-8F88-18A53F443339}">
      <dgm:prSet/>
      <dgm:spPr/>
      <dgm:t>
        <a:bodyPr/>
        <a:lstStyle/>
        <a:p>
          <a:endParaRPr lang="en-US"/>
        </a:p>
      </dgm:t>
    </dgm:pt>
    <dgm:pt modelId="{7482EFDB-6B17-4635-8A4D-9D1347C28B2C}" type="sibTrans" cxnId="{F247F2F2-63EA-4C81-8F88-18A53F443339}">
      <dgm:prSet/>
      <dgm:spPr/>
      <dgm:t>
        <a:bodyPr/>
        <a:lstStyle/>
        <a:p>
          <a:endParaRPr lang="en-US"/>
        </a:p>
      </dgm:t>
    </dgm:pt>
    <dgm:pt modelId="{EDD41188-EC0B-4BC0-AA38-225A21FA9069}">
      <dgm:prSet/>
      <dgm:spPr/>
      <dgm:t>
        <a:bodyPr/>
        <a:lstStyle/>
        <a:p>
          <a:r>
            <a:rPr lang="en-US"/>
            <a:t>Utility relocation plan</a:t>
          </a:r>
        </a:p>
      </dgm:t>
    </dgm:pt>
    <dgm:pt modelId="{03788A10-AD95-4BFB-A439-EE1619862951}" type="parTrans" cxnId="{72DA1AD2-DD5D-48C0-812B-1D5BB4276C9D}">
      <dgm:prSet/>
      <dgm:spPr/>
      <dgm:t>
        <a:bodyPr/>
        <a:lstStyle/>
        <a:p>
          <a:endParaRPr lang="en-US"/>
        </a:p>
      </dgm:t>
    </dgm:pt>
    <dgm:pt modelId="{F117CC5F-0652-4D5C-B654-56A2C7FD4DD0}" type="sibTrans" cxnId="{72DA1AD2-DD5D-48C0-812B-1D5BB4276C9D}">
      <dgm:prSet/>
      <dgm:spPr/>
      <dgm:t>
        <a:bodyPr/>
        <a:lstStyle/>
        <a:p>
          <a:endParaRPr lang="en-US"/>
        </a:p>
      </dgm:t>
    </dgm:pt>
    <dgm:pt modelId="{53316F90-13F1-470E-AFB5-1808955D182D}">
      <dgm:prSet/>
      <dgm:spPr/>
      <dgm:t>
        <a:bodyPr/>
        <a:lstStyle/>
        <a:p>
          <a:r>
            <a:rPr lang="en-US"/>
            <a:t>Cabinet project plan</a:t>
          </a:r>
        </a:p>
      </dgm:t>
    </dgm:pt>
    <dgm:pt modelId="{1AFA5E06-481A-4BE8-922C-E6A2C63C5A01}" type="parTrans" cxnId="{3834FF1E-3216-4340-8C71-CF92DC5424AC}">
      <dgm:prSet/>
      <dgm:spPr/>
      <dgm:t>
        <a:bodyPr/>
        <a:lstStyle/>
        <a:p>
          <a:endParaRPr lang="en-US"/>
        </a:p>
      </dgm:t>
    </dgm:pt>
    <dgm:pt modelId="{122B207B-04C8-4A1F-94BE-3F40A8DB556F}" type="sibTrans" cxnId="{3834FF1E-3216-4340-8C71-CF92DC5424AC}">
      <dgm:prSet/>
      <dgm:spPr/>
      <dgm:t>
        <a:bodyPr/>
        <a:lstStyle/>
        <a:p>
          <a:endParaRPr lang="en-US"/>
        </a:p>
      </dgm:t>
    </dgm:pt>
    <dgm:pt modelId="{13F951E2-27A3-475B-90D0-460BC828E5B5}">
      <dgm:prSet phldrT="[Text]"/>
      <dgm:spPr/>
      <dgm:t>
        <a:bodyPr/>
        <a:lstStyle/>
        <a:p>
          <a:r>
            <a:rPr lang="en-US" b="1"/>
            <a:t>Design</a:t>
          </a:r>
        </a:p>
      </dgm:t>
    </dgm:pt>
    <dgm:pt modelId="{5E15A16B-735C-43CA-9207-8651449DC03E}" type="parTrans" cxnId="{99D753C1-1C9C-440E-A83D-7C36444CDE80}">
      <dgm:prSet/>
      <dgm:spPr/>
      <dgm:t>
        <a:bodyPr/>
        <a:lstStyle/>
        <a:p>
          <a:endParaRPr lang="en-US"/>
        </a:p>
      </dgm:t>
    </dgm:pt>
    <dgm:pt modelId="{F4E470E4-D3C3-4B0E-B23C-74971012E86D}" type="sibTrans" cxnId="{99D753C1-1C9C-440E-A83D-7C36444CDE80}">
      <dgm:prSet/>
      <dgm:spPr/>
      <dgm:t>
        <a:bodyPr/>
        <a:lstStyle/>
        <a:p>
          <a:endParaRPr lang="en-US"/>
        </a:p>
      </dgm:t>
    </dgm:pt>
    <dgm:pt modelId="{24D491A0-9A1E-49E6-97FB-C2008AC5D84E}" type="pres">
      <dgm:prSet presAssocID="{B065F5B6-E21D-448F-BC99-B927E7DA7FF6}" presName="Name0" presStyleCnt="0">
        <dgm:presLayoutVars>
          <dgm:dir/>
          <dgm:resizeHandles val="exact"/>
        </dgm:presLayoutVars>
      </dgm:prSet>
      <dgm:spPr/>
    </dgm:pt>
    <dgm:pt modelId="{70832E46-C268-4904-9C36-BB7256A323ED}" type="pres">
      <dgm:prSet presAssocID="{13F951E2-27A3-475B-90D0-460BC828E5B5}" presName="composite" presStyleCnt="0"/>
      <dgm:spPr/>
    </dgm:pt>
    <dgm:pt modelId="{B3F19CC8-3E63-4E5B-82FF-4139628E4A62}" type="pres">
      <dgm:prSet presAssocID="{13F951E2-27A3-475B-90D0-460BC828E5B5}" presName="rect1" presStyleLbl="trAlignAcc1" presStyleIdx="0" presStyleCnt="1">
        <dgm:presLayoutVars>
          <dgm:bulletEnabled val="1"/>
        </dgm:presLayoutVars>
      </dgm:prSet>
      <dgm:spPr/>
    </dgm:pt>
    <dgm:pt modelId="{C919E703-7737-4B02-B7AE-20D5A43ED181}" type="pres">
      <dgm:prSet presAssocID="{13F951E2-27A3-475B-90D0-460BC828E5B5}" presName="rect2" presStyleLbl="fgImgPlace1" presStyleIdx="0" presStyleCnt="1"/>
      <dgm:spPr>
        <a:blipFill>
          <a:blip xmlns:r="http://schemas.openxmlformats.org/officeDocument/2006/relationships" r:embed="rId1"/>
          <a:srcRect/>
          <a:stretch>
            <a:fillRect l="-28000" r="-28000"/>
          </a:stretch>
        </a:blipFill>
      </dgm:spPr>
      <dgm:extLst>
        <a:ext uri="{E40237B7-FDA0-4F09-8148-C483321AD2D9}">
          <dgm14:cNvPr xmlns:dgm14="http://schemas.microsoft.com/office/drawing/2010/diagram" id="0" name="" descr="Rolled blueprint designs"/>
        </a:ext>
      </dgm:extLst>
    </dgm:pt>
  </dgm:ptLst>
  <dgm:cxnLst>
    <dgm:cxn modelId="{3834FF1E-3216-4340-8C71-CF92DC5424AC}" srcId="{13F951E2-27A3-475B-90D0-460BC828E5B5}" destId="{53316F90-13F1-470E-AFB5-1808955D182D}" srcOrd="2" destOrd="0" parTransId="{1AFA5E06-481A-4BE8-922C-E6A2C63C5A01}" sibTransId="{122B207B-04C8-4A1F-94BE-3F40A8DB556F}"/>
    <dgm:cxn modelId="{ACA6122B-B8E9-4CF3-A19F-6152A6A364D0}" type="presOf" srcId="{53316F90-13F1-470E-AFB5-1808955D182D}" destId="{B3F19CC8-3E63-4E5B-82FF-4139628E4A62}" srcOrd="0" destOrd="3" presId="urn:microsoft.com/office/officeart/2008/layout/PictureStrips"/>
    <dgm:cxn modelId="{33F6D744-8F49-4C4C-9B57-3973238A744F}" type="presOf" srcId="{13F951E2-27A3-475B-90D0-460BC828E5B5}" destId="{B3F19CC8-3E63-4E5B-82FF-4139628E4A62}" srcOrd="0" destOrd="0" presId="urn:microsoft.com/office/officeart/2008/layout/PictureStrips"/>
    <dgm:cxn modelId="{BDF2CBA0-02B6-4B76-B1D9-7E8DCCDE81CC}" type="presOf" srcId="{EDD41188-EC0B-4BC0-AA38-225A21FA9069}" destId="{B3F19CC8-3E63-4E5B-82FF-4139628E4A62}" srcOrd="0" destOrd="2" presId="urn:microsoft.com/office/officeart/2008/layout/PictureStrips"/>
    <dgm:cxn modelId="{E0A67AB3-6A98-47D6-BBDC-454F73A3359C}" type="presOf" srcId="{B065F5B6-E21D-448F-BC99-B927E7DA7FF6}" destId="{24D491A0-9A1E-49E6-97FB-C2008AC5D84E}" srcOrd="0" destOrd="0" presId="urn:microsoft.com/office/officeart/2008/layout/PictureStrips"/>
    <dgm:cxn modelId="{99D753C1-1C9C-440E-A83D-7C36444CDE80}" srcId="{B065F5B6-E21D-448F-BC99-B927E7DA7FF6}" destId="{13F951E2-27A3-475B-90D0-460BC828E5B5}" srcOrd="0" destOrd="0" parTransId="{5E15A16B-735C-43CA-9207-8651449DC03E}" sibTransId="{F4E470E4-D3C3-4B0E-B23C-74971012E86D}"/>
    <dgm:cxn modelId="{72DA1AD2-DD5D-48C0-812B-1D5BB4276C9D}" srcId="{13F951E2-27A3-475B-90D0-460BC828E5B5}" destId="{EDD41188-EC0B-4BC0-AA38-225A21FA9069}" srcOrd="1" destOrd="0" parTransId="{03788A10-AD95-4BFB-A439-EE1619862951}" sibTransId="{F117CC5F-0652-4D5C-B654-56A2C7FD4DD0}"/>
    <dgm:cxn modelId="{9DF52EF1-A3DB-42D2-B152-C2CCEDF21D28}" type="presOf" srcId="{A2347604-5CD7-491B-A11C-70A1FE84D93E}" destId="{B3F19CC8-3E63-4E5B-82FF-4139628E4A62}" srcOrd="0" destOrd="1" presId="urn:microsoft.com/office/officeart/2008/layout/PictureStrips"/>
    <dgm:cxn modelId="{F247F2F2-63EA-4C81-8F88-18A53F443339}" srcId="{13F951E2-27A3-475B-90D0-460BC828E5B5}" destId="{A2347604-5CD7-491B-A11C-70A1FE84D93E}" srcOrd="0" destOrd="0" parTransId="{1CBD738F-DF4C-4B41-8DD6-88ED0F9AC4B6}" sibTransId="{7482EFDB-6B17-4635-8A4D-9D1347C28B2C}"/>
    <dgm:cxn modelId="{0F854502-025E-46B2-A7D3-DFF9C6198A34}" type="presParOf" srcId="{24D491A0-9A1E-49E6-97FB-C2008AC5D84E}" destId="{70832E46-C268-4904-9C36-BB7256A323ED}" srcOrd="0" destOrd="0" presId="urn:microsoft.com/office/officeart/2008/layout/PictureStrips"/>
    <dgm:cxn modelId="{782320CD-9735-4FF5-8048-164CDC09213E}" type="presParOf" srcId="{70832E46-C268-4904-9C36-BB7256A323ED}" destId="{B3F19CC8-3E63-4E5B-82FF-4139628E4A62}" srcOrd="0" destOrd="0" presId="urn:microsoft.com/office/officeart/2008/layout/PictureStrips"/>
    <dgm:cxn modelId="{2810A0F4-3609-4E3B-9176-D9B13B30C6AC}" type="presParOf" srcId="{70832E46-C268-4904-9C36-BB7256A323ED}" destId="{C919E703-7737-4B02-B7AE-20D5A43ED181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B065F5B6-E21D-448F-BC99-B927E7DA7FF6}" type="doc">
      <dgm:prSet loTypeId="urn:microsoft.com/office/officeart/2008/layout/PictureStrips" loCatId="list" qsTypeId="urn:microsoft.com/office/officeart/2005/8/quickstyle/3d1" qsCatId="3D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922C9A95-BE13-4FAF-BA1D-E8269A587A99}">
      <dgm:prSet/>
      <dgm:spPr/>
      <dgm:t>
        <a:bodyPr/>
        <a:lstStyle/>
        <a:p>
          <a:r>
            <a:rPr lang="en-US" b="1" dirty="0"/>
            <a:t>Estimates</a:t>
          </a:r>
        </a:p>
      </dgm:t>
    </dgm:pt>
    <dgm:pt modelId="{0DA81FF9-E87C-4CE8-8399-70EB6F5697C6}" type="parTrans" cxnId="{0696BDEF-9688-4DE4-BF8D-AC7634A88D09}">
      <dgm:prSet/>
      <dgm:spPr/>
      <dgm:t>
        <a:bodyPr/>
        <a:lstStyle/>
        <a:p>
          <a:endParaRPr lang="en-US"/>
        </a:p>
      </dgm:t>
    </dgm:pt>
    <dgm:pt modelId="{5B2079D1-FF7C-40F9-AFDB-1C030ADBB4E7}" type="sibTrans" cxnId="{0696BDEF-9688-4DE4-BF8D-AC7634A88D09}">
      <dgm:prSet/>
      <dgm:spPr/>
      <dgm:t>
        <a:bodyPr/>
        <a:lstStyle/>
        <a:p>
          <a:endParaRPr lang="en-US"/>
        </a:p>
      </dgm:t>
    </dgm:pt>
    <dgm:pt modelId="{FDFF31A1-4691-49DD-8C7D-1AEE7B6D3ED7}">
      <dgm:prSet/>
      <dgm:spPr/>
      <dgm:t>
        <a:bodyPr/>
        <a:lstStyle/>
        <a:p>
          <a:r>
            <a:rPr lang="en-US"/>
            <a:t>Utility cost</a:t>
          </a:r>
        </a:p>
      </dgm:t>
    </dgm:pt>
    <dgm:pt modelId="{5BFC529F-42B8-458A-B60F-BE7566B4FCC5}" type="parTrans" cxnId="{B1FDD85D-DAAE-4978-B560-A0B6D9022A88}">
      <dgm:prSet/>
      <dgm:spPr/>
      <dgm:t>
        <a:bodyPr/>
        <a:lstStyle/>
        <a:p>
          <a:endParaRPr lang="en-US"/>
        </a:p>
      </dgm:t>
    </dgm:pt>
    <dgm:pt modelId="{0189EB19-DB18-4161-80F8-2206C8A7F191}" type="sibTrans" cxnId="{B1FDD85D-DAAE-4978-B560-A0B6D9022A88}">
      <dgm:prSet/>
      <dgm:spPr/>
      <dgm:t>
        <a:bodyPr/>
        <a:lstStyle/>
        <a:p>
          <a:endParaRPr lang="en-US"/>
        </a:p>
      </dgm:t>
    </dgm:pt>
    <dgm:pt modelId="{EEC3A671-D731-4E5F-AA52-0300AB8D11D5}">
      <dgm:prSet/>
      <dgm:spPr/>
      <dgm:t>
        <a:bodyPr/>
        <a:lstStyle/>
        <a:p>
          <a:r>
            <a:rPr lang="en-US" dirty="0"/>
            <a:t>Betterment calculations</a:t>
          </a:r>
        </a:p>
      </dgm:t>
    </dgm:pt>
    <dgm:pt modelId="{EEBB6498-762A-464F-8F9E-BAB024584E04}" type="parTrans" cxnId="{1A2B2F12-B29C-485F-9AC5-8EDD3E299604}">
      <dgm:prSet/>
      <dgm:spPr/>
      <dgm:t>
        <a:bodyPr/>
        <a:lstStyle/>
        <a:p>
          <a:endParaRPr lang="en-US"/>
        </a:p>
      </dgm:t>
    </dgm:pt>
    <dgm:pt modelId="{48C22DA3-DE8B-46E9-9357-26BB62604DE5}" type="sibTrans" cxnId="{1A2B2F12-B29C-485F-9AC5-8EDD3E299604}">
      <dgm:prSet/>
      <dgm:spPr/>
      <dgm:t>
        <a:bodyPr/>
        <a:lstStyle/>
        <a:p>
          <a:endParaRPr lang="en-US"/>
        </a:p>
      </dgm:t>
    </dgm:pt>
    <dgm:pt modelId="{A0299A89-4537-4DE3-A285-5BA559923552}">
      <dgm:prSet/>
      <dgm:spPr/>
      <dgm:t>
        <a:bodyPr/>
        <a:lstStyle/>
        <a:p>
          <a:r>
            <a:rPr lang="en-US"/>
            <a:t>Cost sharing precentages</a:t>
          </a:r>
        </a:p>
      </dgm:t>
    </dgm:pt>
    <dgm:pt modelId="{87BA07C7-E322-40F7-B2F9-786CB78F5A7A}" type="parTrans" cxnId="{28E1ED78-DF03-45F7-87BC-601FECA4EE6D}">
      <dgm:prSet/>
      <dgm:spPr/>
      <dgm:t>
        <a:bodyPr/>
        <a:lstStyle/>
        <a:p>
          <a:endParaRPr lang="en-US"/>
        </a:p>
      </dgm:t>
    </dgm:pt>
    <dgm:pt modelId="{B501A46F-1785-4012-82FF-A95B28BBA4C9}" type="sibTrans" cxnId="{28E1ED78-DF03-45F7-87BC-601FECA4EE6D}">
      <dgm:prSet/>
      <dgm:spPr/>
      <dgm:t>
        <a:bodyPr/>
        <a:lstStyle/>
        <a:p>
          <a:endParaRPr lang="en-US"/>
        </a:p>
      </dgm:t>
    </dgm:pt>
    <dgm:pt modelId="{24D491A0-9A1E-49E6-97FB-C2008AC5D84E}" type="pres">
      <dgm:prSet presAssocID="{B065F5B6-E21D-448F-BC99-B927E7DA7FF6}" presName="Name0" presStyleCnt="0">
        <dgm:presLayoutVars>
          <dgm:dir/>
          <dgm:resizeHandles val="exact"/>
        </dgm:presLayoutVars>
      </dgm:prSet>
      <dgm:spPr/>
    </dgm:pt>
    <dgm:pt modelId="{EBEDEAF8-0298-477D-8B7E-61A28758AA7B}" type="pres">
      <dgm:prSet presAssocID="{922C9A95-BE13-4FAF-BA1D-E8269A587A99}" presName="composite" presStyleCnt="0"/>
      <dgm:spPr/>
    </dgm:pt>
    <dgm:pt modelId="{BBA4C804-8424-4C8C-8A51-FF90F41ECC0B}" type="pres">
      <dgm:prSet presAssocID="{922C9A95-BE13-4FAF-BA1D-E8269A587A99}" presName="rect1" presStyleLbl="trAlignAcc1" presStyleIdx="0" presStyleCnt="1">
        <dgm:presLayoutVars>
          <dgm:bulletEnabled val="1"/>
        </dgm:presLayoutVars>
      </dgm:prSet>
      <dgm:spPr/>
    </dgm:pt>
    <dgm:pt modelId="{2B2BEA5B-E027-4927-B849-A012ECCE964B}" type="pres">
      <dgm:prSet presAssocID="{922C9A95-BE13-4FAF-BA1D-E8269A587A99}" presName="rect2" presStyleLbl="fgImgPlace1" presStyleIdx="0" presStyleCnt="1"/>
      <dgm:spPr>
        <a:blipFill>
          <a:blip xmlns:r="http://schemas.openxmlformats.org/officeDocument/2006/relationships" r:embed="rId1"/>
          <a:srcRect/>
          <a:stretch>
            <a:fillRect l="-17000" r="-17000"/>
          </a:stretch>
        </a:blipFill>
      </dgm:spPr>
      <dgm:extLst>
        <a:ext uri="{E40237B7-FDA0-4F09-8148-C483321AD2D9}">
          <dgm14:cNvPr xmlns:dgm14="http://schemas.microsoft.com/office/drawing/2010/diagram" id="0" name="" descr="Pile of American dollar banknotes"/>
        </a:ext>
      </dgm:extLst>
    </dgm:pt>
  </dgm:ptLst>
  <dgm:cxnLst>
    <dgm:cxn modelId="{1A2B2F12-B29C-485F-9AC5-8EDD3E299604}" srcId="{922C9A95-BE13-4FAF-BA1D-E8269A587A99}" destId="{EEC3A671-D731-4E5F-AA52-0300AB8D11D5}" srcOrd="1" destOrd="0" parTransId="{EEBB6498-762A-464F-8F9E-BAB024584E04}" sibTransId="{48C22DA3-DE8B-46E9-9357-26BB62604DE5}"/>
    <dgm:cxn modelId="{655D6533-FD45-4CEC-8912-B67195E4B526}" type="presOf" srcId="{FDFF31A1-4691-49DD-8C7D-1AEE7B6D3ED7}" destId="{BBA4C804-8424-4C8C-8A51-FF90F41ECC0B}" srcOrd="0" destOrd="1" presId="urn:microsoft.com/office/officeart/2008/layout/PictureStrips"/>
    <dgm:cxn modelId="{B1FDD85D-DAAE-4978-B560-A0B6D9022A88}" srcId="{922C9A95-BE13-4FAF-BA1D-E8269A587A99}" destId="{FDFF31A1-4691-49DD-8C7D-1AEE7B6D3ED7}" srcOrd="0" destOrd="0" parTransId="{5BFC529F-42B8-458A-B60F-BE7566B4FCC5}" sibTransId="{0189EB19-DB18-4161-80F8-2206C8A7F191}"/>
    <dgm:cxn modelId="{79603D53-404A-4AEF-9DE7-CDA73E676D62}" type="presOf" srcId="{922C9A95-BE13-4FAF-BA1D-E8269A587A99}" destId="{BBA4C804-8424-4C8C-8A51-FF90F41ECC0B}" srcOrd="0" destOrd="0" presId="urn:microsoft.com/office/officeart/2008/layout/PictureStrips"/>
    <dgm:cxn modelId="{28E1ED78-DF03-45F7-87BC-601FECA4EE6D}" srcId="{922C9A95-BE13-4FAF-BA1D-E8269A587A99}" destId="{A0299A89-4537-4DE3-A285-5BA559923552}" srcOrd="2" destOrd="0" parTransId="{87BA07C7-E322-40F7-B2F9-786CB78F5A7A}" sibTransId="{B501A46F-1785-4012-82FF-A95B28BBA4C9}"/>
    <dgm:cxn modelId="{20A53394-0E68-41F8-A6A4-8C3311F8F5DB}" type="presOf" srcId="{A0299A89-4537-4DE3-A285-5BA559923552}" destId="{BBA4C804-8424-4C8C-8A51-FF90F41ECC0B}" srcOrd="0" destOrd="3" presId="urn:microsoft.com/office/officeart/2008/layout/PictureStrips"/>
    <dgm:cxn modelId="{E0A67AB3-6A98-47D6-BBDC-454F73A3359C}" type="presOf" srcId="{B065F5B6-E21D-448F-BC99-B927E7DA7FF6}" destId="{24D491A0-9A1E-49E6-97FB-C2008AC5D84E}" srcOrd="0" destOrd="0" presId="urn:microsoft.com/office/officeart/2008/layout/PictureStrips"/>
    <dgm:cxn modelId="{A0D153E8-E001-4DF9-9468-5C2468C48CAC}" type="presOf" srcId="{EEC3A671-D731-4E5F-AA52-0300AB8D11D5}" destId="{BBA4C804-8424-4C8C-8A51-FF90F41ECC0B}" srcOrd="0" destOrd="2" presId="urn:microsoft.com/office/officeart/2008/layout/PictureStrips"/>
    <dgm:cxn modelId="{0696BDEF-9688-4DE4-BF8D-AC7634A88D09}" srcId="{B065F5B6-E21D-448F-BC99-B927E7DA7FF6}" destId="{922C9A95-BE13-4FAF-BA1D-E8269A587A99}" srcOrd="0" destOrd="0" parTransId="{0DA81FF9-E87C-4CE8-8399-70EB6F5697C6}" sibTransId="{5B2079D1-FF7C-40F9-AFDB-1C030ADBB4E7}"/>
    <dgm:cxn modelId="{84A8B2F2-691C-4D6C-B30A-B580F1B486DE}" type="presParOf" srcId="{24D491A0-9A1E-49E6-97FB-C2008AC5D84E}" destId="{EBEDEAF8-0298-477D-8B7E-61A28758AA7B}" srcOrd="0" destOrd="0" presId="urn:microsoft.com/office/officeart/2008/layout/PictureStrips"/>
    <dgm:cxn modelId="{3B7FAF41-FE8F-4767-8411-092250891E39}" type="presParOf" srcId="{EBEDEAF8-0298-477D-8B7E-61A28758AA7B}" destId="{BBA4C804-8424-4C8C-8A51-FF90F41ECC0B}" srcOrd="0" destOrd="0" presId="urn:microsoft.com/office/officeart/2008/layout/PictureStrips"/>
    <dgm:cxn modelId="{39500797-E16D-4D54-AE72-F42FC92118BF}" type="presParOf" srcId="{EBEDEAF8-0298-477D-8B7E-61A28758AA7B}" destId="{2B2BEA5B-E027-4927-B849-A012ECCE964B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B065F5B6-E21D-448F-BC99-B927E7DA7FF6}" type="doc">
      <dgm:prSet loTypeId="urn:microsoft.com/office/officeart/2008/layout/PictureStrips" loCatId="list" qsTypeId="urn:microsoft.com/office/officeart/2005/8/quickstyle/3d1" qsCatId="3D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0C54C99E-2EA0-4F3F-9F8F-57FF5C24442A}">
      <dgm:prSet/>
      <dgm:spPr/>
      <dgm:t>
        <a:bodyPr/>
        <a:lstStyle/>
        <a:p>
          <a:r>
            <a:rPr lang="en-US" b="1"/>
            <a:t>Schedules</a:t>
          </a:r>
        </a:p>
      </dgm:t>
    </dgm:pt>
    <dgm:pt modelId="{289B3493-BC54-42BE-8452-B74C4E0A45CB}" type="parTrans" cxnId="{12B6642A-D30F-41F9-B199-33A2B97C9926}">
      <dgm:prSet/>
      <dgm:spPr/>
      <dgm:t>
        <a:bodyPr/>
        <a:lstStyle/>
        <a:p>
          <a:endParaRPr lang="en-US"/>
        </a:p>
      </dgm:t>
    </dgm:pt>
    <dgm:pt modelId="{6DB8D812-C009-4819-B7FD-4A82C6A46156}" type="sibTrans" cxnId="{12B6642A-D30F-41F9-B199-33A2B97C9926}">
      <dgm:prSet/>
      <dgm:spPr/>
      <dgm:t>
        <a:bodyPr/>
        <a:lstStyle/>
        <a:p>
          <a:endParaRPr lang="en-US"/>
        </a:p>
      </dgm:t>
    </dgm:pt>
    <dgm:pt modelId="{960E6558-B427-4842-8D56-4A5A2E8D2744}">
      <dgm:prSet/>
      <dgm:spPr/>
      <dgm:t>
        <a:bodyPr/>
        <a:lstStyle/>
        <a:p>
          <a:r>
            <a:rPr lang="en-US"/>
            <a:t>Utility design delays</a:t>
          </a:r>
        </a:p>
      </dgm:t>
    </dgm:pt>
    <dgm:pt modelId="{E2CCB341-CE9F-43F1-83CE-A8DF25D3C523}" type="parTrans" cxnId="{D700A734-9E3C-4B51-A56A-B65E8A0DDE79}">
      <dgm:prSet/>
      <dgm:spPr/>
      <dgm:t>
        <a:bodyPr/>
        <a:lstStyle/>
        <a:p>
          <a:endParaRPr lang="en-US"/>
        </a:p>
      </dgm:t>
    </dgm:pt>
    <dgm:pt modelId="{7EA41A04-7B1F-4732-9045-07C7EE828B19}" type="sibTrans" cxnId="{D700A734-9E3C-4B51-A56A-B65E8A0DDE79}">
      <dgm:prSet/>
      <dgm:spPr/>
      <dgm:t>
        <a:bodyPr/>
        <a:lstStyle/>
        <a:p>
          <a:endParaRPr lang="en-US"/>
        </a:p>
      </dgm:t>
    </dgm:pt>
    <dgm:pt modelId="{88954AD3-78CF-425D-8445-C199F39DD2A8}">
      <dgm:prSet/>
      <dgm:spPr/>
      <dgm:t>
        <a:bodyPr/>
        <a:lstStyle/>
        <a:p>
          <a:r>
            <a:rPr lang="en-US" dirty="0"/>
            <a:t>Utility construction delays</a:t>
          </a:r>
        </a:p>
      </dgm:t>
    </dgm:pt>
    <dgm:pt modelId="{2D27C4C3-3F12-4237-A843-C4370B4C0A8D}" type="parTrans" cxnId="{2D885DD2-BA75-4404-9759-2176F81222CA}">
      <dgm:prSet/>
      <dgm:spPr/>
      <dgm:t>
        <a:bodyPr/>
        <a:lstStyle/>
        <a:p>
          <a:endParaRPr lang="en-US"/>
        </a:p>
      </dgm:t>
    </dgm:pt>
    <dgm:pt modelId="{01BA0198-F7E3-4D29-94D8-67C21478EE0A}" type="sibTrans" cxnId="{2D885DD2-BA75-4404-9759-2176F81222CA}">
      <dgm:prSet/>
      <dgm:spPr/>
      <dgm:t>
        <a:bodyPr/>
        <a:lstStyle/>
        <a:p>
          <a:endParaRPr lang="en-US"/>
        </a:p>
      </dgm:t>
    </dgm:pt>
    <dgm:pt modelId="{2C6A2FD0-F0F2-409D-BCCB-5FC52D601531}">
      <dgm:prSet/>
      <dgm:spPr/>
      <dgm:t>
        <a:bodyPr/>
        <a:lstStyle/>
        <a:p>
          <a:r>
            <a:rPr lang="en-US"/>
            <a:t>Cabinet project delays </a:t>
          </a:r>
        </a:p>
      </dgm:t>
    </dgm:pt>
    <dgm:pt modelId="{9A68CA15-DBF4-4096-A3B5-DB9A1569EF22}" type="parTrans" cxnId="{B9C35501-D9D0-4693-921B-8240F99E540A}">
      <dgm:prSet/>
      <dgm:spPr/>
      <dgm:t>
        <a:bodyPr/>
        <a:lstStyle/>
        <a:p>
          <a:endParaRPr lang="en-US"/>
        </a:p>
      </dgm:t>
    </dgm:pt>
    <dgm:pt modelId="{DCF07E01-FCBF-48D1-8350-71FA02C7BD5E}" type="sibTrans" cxnId="{B9C35501-D9D0-4693-921B-8240F99E540A}">
      <dgm:prSet/>
      <dgm:spPr/>
      <dgm:t>
        <a:bodyPr/>
        <a:lstStyle/>
        <a:p>
          <a:endParaRPr lang="en-US"/>
        </a:p>
      </dgm:t>
    </dgm:pt>
    <dgm:pt modelId="{24D491A0-9A1E-49E6-97FB-C2008AC5D84E}" type="pres">
      <dgm:prSet presAssocID="{B065F5B6-E21D-448F-BC99-B927E7DA7FF6}" presName="Name0" presStyleCnt="0">
        <dgm:presLayoutVars>
          <dgm:dir/>
          <dgm:resizeHandles val="exact"/>
        </dgm:presLayoutVars>
      </dgm:prSet>
      <dgm:spPr/>
    </dgm:pt>
    <dgm:pt modelId="{6B462B2B-3004-46EB-8AB3-9BABF9E578AC}" type="pres">
      <dgm:prSet presAssocID="{0C54C99E-2EA0-4F3F-9F8F-57FF5C24442A}" presName="composite" presStyleCnt="0"/>
      <dgm:spPr/>
    </dgm:pt>
    <dgm:pt modelId="{EBE20C60-9FCA-4633-BB22-C95991DB8A12}" type="pres">
      <dgm:prSet presAssocID="{0C54C99E-2EA0-4F3F-9F8F-57FF5C24442A}" presName="rect1" presStyleLbl="trAlignAcc1" presStyleIdx="0" presStyleCnt="1">
        <dgm:presLayoutVars>
          <dgm:bulletEnabled val="1"/>
        </dgm:presLayoutVars>
      </dgm:prSet>
      <dgm:spPr/>
    </dgm:pt>
    <dgm:pt modelId="{A24313AF-8768-411A-AE97-2FA819ADFFF5}" type="pres">
      <dgm:prSet presAssocID="{0C54C99E-2EA0-4F3F-9F8F-57FF5C24442A}" presName="rect2" presStyleLbl="fgImgPlace1" presStyleIdx="0" presStyleCnt="1"/>
      <dgm:spPr>
        <a:blipFill>
          <a:blip xmlns:r="http://schemas.openxmlformats.org/officeDocument/2006/relationships" r:embed="rId1"/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Thumbtack on a calendar date"/>
        </a:ext>
      </dgm:extLst>
    </dgm:pt>
  </dgm:ptLst>
  <dgm:cxnLst>
    <dgm:cxn modelId="{B9C35501-D9D0-4693-921B-8240F99E540A}" srcId="{0C54C99E-2EA0-4F3F-9F8F-57FF5C24442A}" destId="{2C6A2FD0-F0F2-409D-BCCB-5FC52D601531}" srcOrd="2" destOrd="0" parTransId="{9A68CA15-DBF4-4096-A3B5-DB9A1569EF22}" sibTransId="{DCF07E01-FCBF-48D1-8350-71FA02C7BD5E}"/>
    <dgm:cxn modelId="{12B6642A-D30F-41F9-B199-33A2B97C9926}" srcId="{B065F5B6-E21D-448F-BC99-B927E7DA7FF6}" destId="{0C54C99E-2EA0-4F3F-9F8F-57FF5C24442A}" srcOrd="0" destOrd="0" parTransId="{289B3493-BC54-42BE-8452-B74C4E0A45CB}" sibTransId="{6DB8D812-C009-4819-B7FD-4A82C6A46156}"/>
    <dgm:cxn modelId="{D700A734-9E3C-4B51-A56A-B65E8A0DDE79}" srcId="{0C54C99E-2EA0-4F3F-9F8F-57FF5C24442A}" destId="{960E6558-B427-4842-8D56-4A5A2E8D2744}" srcOrd="0" destOrd="0" parTransId="{E2CCB341-CE9F-43F1-83CE-A8DF25D3C523}" sibTransId="{7EA41A04-7B1F-4732-9045-07C7EE828B19}"/>
    <dgm:cxn modelId="{9406BD57-7F76-413E-BB14-11BA3FC3B4C6}" type="presOf" srcId="{0C54C99E-2EA0-4F3F-9F8F-57FF5C24442A}" destId="{EBE20C60-9FCA-4633-BB22-C95991DB8A12}" srcOrd="0" destOrd="0" presId="urn:microsoft.com/office/officeart/2008/layout/PictureStrips"/>
    <dgm:cxn modelId="{E0A67AB3-6A98-47D6-BBDC-454F73A3359C}" type="presOf" srcId="{B065F5B6-E21D-448F-BC99-B927E7DA7FF6}" destId="{24D491A0-9A1E-49E6-97FB-C2008AC5D84E}" srcOrd="0" destOrd="0" presId="urn:microsoft.com/office/officeart/2008/layout/PictureStrips"/>
    <dgm:cxn modelId="{2D885DD2-BA75-4404-9759-2176F81222CA}" srcId="{0C54C99E-2EA0-4F3F-9F8F-57FF5C24442A}" destId="{88954AD3-78CF-425D-8445-C199F39DD2A8}" srcOrd="1" destOrd="0" parTransId="{2D27C4C3-3F12-4237-A843-C4370B4C0A8D}" sibTransId="{01BA0198-F7E3-4D29-94D8-67C21478EE0A}"/>
    <dgm:cxn modelId="{BE85F3E2-933B-4A06-9B86-2C7A5213E731}" type="presOf" srcId="{2C6A2FD0-F0F2-409D-BCCB-5FC52D601531}" destId="{EBE20C60-9FCA-4633-BB22-C95991DB8A12}" srcOrd="0" destOrd="3" presId="urn:microsoft.com/office/officeart/2008/layout/PictureStrips"/>
    <dgm:cxn modelId="{57CBE4F0-44F2-4059-B6C4-AB7DAC40BE3F}" type="presOf" srcId="{88954AD3-78CF-425D-8445-C199F39DD2A8}" destId="{EBE20C60-9FCA-4633-BB22-C95991DB8A12}" srcOrd="0" destOrd="2" presId="urn:microsoft.com/office/officeart/2008/layout/PictureStrips"/>
    <dgm:cxn modelId="{418C6BFA-5CA0-438E-912E-396286C9ADD6}" type="presOf" srcId="{960E6558-B427-4842-8D56-4A5A2E8D2744}" destId="{EBE20C60-9FCA-4633-BB22-C95991DB8A12}" srcOrd="0" destOrd="1" presId="urn:microsoft.com/office/officeart/2008/layout/PictureStrips"/>
    <dgm:cxn modelId="{B279FB99-507F-4F0C-A15D-F933528FFFA8}" type="presParOf" srcId="{24D491A0-9A1E-49E6-97FB-C2008AC5D84E}" destId="{6B462B2B-3004-46EB-8AB3-9BABF9E578AC}" srcOrd="0" destOrd="0" presId="urn:microsoft.com/office/officeart/2008/layout/PictureStrips"/>
    <dgm:cxn modelId="{D398038F-DA56-4D84-9EF8-115C4E67CD7E}" type="presParOf" srcId="{6B462B2B-3004-46EB-8AB3-9BABF9E578AC}" destId="{EBE20C60-9FCA-4633-BB22-C95991DB8A12}" srcOrd="0" destOrd="0" presId="urn:microsoft.com/office/officeart/2008/layout/PictureStrips"/>
    <dgm:cxn modelId="{7CDFC796-D438-4DC5-979E-A0AF003404D6}" type="presParOf" srcId="{6B462B2B-3004-46EB-8AB3-9BABF9E578AC}" destId="{A24313AF-8768-411A-AE97-2FA819ADFFF5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B065F5B6-E21D-448F-BC99-B927E7DA7FF6}" type="doc">
      <dgm:prSet loTypeId="urn:microsoft.com/office/officeart/2008/layout/PictureStrips" loCatId="list" qsTypeId="urn:microsoft.com/office/officeart/2005/8/quickstyle/3d1" qsCatId="3D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E8D4B005-FD5D-4C03-8447-2A39C47935E0}">
      <dgm:prSet/>
      <dgm:spPr/>
      <dgm:t>
        <a:bodyPr/>
        <a:lstStyle/>
        <a:p>
          <a:r>
            <a:rPr lang="en-US" b="1"/>
            <a:t>Reimbursements</a:t>
          </a:r>
        </a:p>
      </dgm:t>
    </dgm:pt>
    <dgm:pt modelId="{8CD8AC75-5E67-4860-908E-03EB6B7B9FDD}" type="parTrans" cxnId="{7B364596-72C1-4472-94A1-48ADBF6848DB}">
      <dgm:prSet/>
      <dgm:spPr/>
      <dgm:t>
        <a:bodyPr/>
        <a:lstStyle/>
        <a:p>
          <a:endParaRPr lang="en-US"/>
        </a:p>
      </dgm:t>
    </dgm:pt>
    <dgm:pt modelId="{E2A5325F-5A68-4760-9446-D62A34DDE576}" type="sibTrans" cxnId="{7B364596-72C1-4472-94A1-48ADBF6848DB}">
      <dgm:prSet/>
      <dgm:spPr/>
      <dgm:t>
        <a:bodyPr/>
        <a:lstStyle/>
        <a:p>
          <a:endParaRPr lang="en-US"/>
        </a:p>
      </dgm:t>
    </dgm:pt>
    <dgm:pt modelId="{E3ACE3D4-5C42-4C05-B604-185A55632A6B}">
      <dgm:prSet/>
      <dgm:spPr/>
      <dgm:t>
        <a:bodyPr/>
        <a:lstStyle/>
        <a:p>
          <a:r>
            <a:rPr lang="en-US" dirty="0"/>
            <a:t>Invoice documentation</a:t>
          </a:r>
        </a:p>
      </dgm:t>
    </dgm:pt>
    <dgm:pt modelId="{874942EF-4AF8-4F14-8808-BC1A2A69E244}" type="parTrans" cxnId="{E5B9CE71-51FC-45D9-8699-2D1F572103D0}">
      <dgm:prSet/>
      <dgm:spPr/>
      <dgm:t>
        <a:bodyPr/>
        <a:lstStyle/>
        <a:p>
          <a:endParaRPr lang="en-US"/>
        </a:p>
      </dgm:t>
    </dgm:pt>
    <dgm:pt modelId="{1CE6AC3F-F2F1-49A9-901E-EDFF27E5DBE1}" type="sibTrans" cxnId="{E5B9CE71-51FC-45D9-8699-2D1F572103D0}">
      <dgm:prSet/>
      <dgm:spPr/>
      <dgm:t>
        <a:bodyPr/>
        <a:lstStyle/>
        <a:p>
          <a:endParaRPr lang="en-US"/>
        </a:p>
      </dgm:t>
    </dgm:pt>
    <dgm:pt modelId="{956F750B-62A6-450B-92D8-10B4BFE59470}">
      <dgm:prSet/>
      <dgm:spPr/>
      <dgm:t>
        <a:bodyPr/>
        <a:lstStyle/>
        <a:p>
          <a:r>
            <a:rPr lang="en-US"/>
            <a:t>Eligibility</a:t>
          </a:r>
        </a:p>
      </dgm:t>
    </dgm:pt>
    <dgm:pt modelId="{AA76C9B8-D1C3-4055-917C-C385CBE863F3}" type="parTrans" cxnId="{611280AA-2156-4704-9D95-01E3433B74EE}">
      <dgm:prSet/>
      <dgm:spPr/>
      <dgm:t>
        <a:bodyPr/>
        <a:lstStyle/>
        <a:p>
          <a:endParaRPr lang="en-US"/>
        </a:p>
      </dgm:t>
    </dgm:pt>
    <dgm:pt modelId="{2829E073-0AC7-4C01-9190-F28DD955397D}" type="sibTrans" cxnId="{611280AA-2156-4704-9D95-01E3433B74EE}">
      <dgm:prSet/>
      <dgm:spPr/>
      <dgm:t>
        <a:bodyPr/>
        <a:lstStyle/>
        <a:p>
          <a:endParaRPr lang="en-US"/>
        </a:p>
      </dgm:t>
    </dgm:pt>
    <dgm:pt modelId="{F5E258E7-666F-4D37-98B4-13813266EA78}">
      <dgm:prSet/>
      <dgm:spPr/>
      <dgm:t>
        <a:bodyPr/>
        <a:lstStyle/>
        <a:p>
          <a:r>
            <a:rPr lang="en-US"/>
            <a:t>Field validation</a:t>
          </a:r>
        </a:p>
      </dgm:t>
    </dgm:pt>
    <dgm:pt modelId="{BFE41BAB-680E-419C-A45D-22F7D1BEA8AE}" type="parTrans" cxnId="{BD0BB97E-42C5-4F7D-9207-DB6AF1758CD9}">
      <dgm:prSet/>
      <dgm:spPr/>
      <dgm:t>
        <a:bodyPr/>
        <a:lstStyle/>
        <a:p>
          <a:endParaRPr lang="en-US"/>
        </a:p>
      </dgm:t>
    </dgm:pt>
    <dgm:pt modelId="{E70A6373-E870-44BD-BE8C-3E4CB687628F}" type="sibTrans" cxnId="{BD0BB97E-42C5-4F7D-9207-DB6AF1758CD9}">
      <dgm:prSet/>
      <dgm:spPr/>
      <dgm:t>
        <a:bodyPr/>
        <a:lstStyle/>
        <a:p>
          <a:endParaRPr lang="en-US"/>
        </a:p>
      </dgm:t>
    </dgm:pt>
    <dgm:pt modelId="{24D491A0-9A1E-49E6-97FB-C2008AC5D84E}" type="pres">
      <dgm:prSet presAssocID="{B065F5B6-E21D-448F-BC99-B927E7DA7FF6}" presName="Name0" presStyleCnt="0">
        <dgm:presLayoutVars>
          <dgm:dir/>
          <dgm:resizeHandles val="exact"/>
        </dgm:presLayoutVars>
      </dgm:prSet>
      <dgm:spPr/>
    </dgm:pt>
    <dgm:pt modelId="{6D8EF916-3014-4D64-8849-039E686B22F9}" type="pres">
      <dgm:prSet presAssocID="{E8D4B005-FD5D-4C03-8447-2A39C47935E0}" presName="composite" presStyleCnt="0"/>
      <dgm:spPr/>
    </dgm:pt>
    <dgm:pt modelId="{CF217AD4-1904-4C4E-B2A5-D3BF4F2A23AD}" type="pres">
      <dgm:prSet presAssocID="{E8D4B005-FD5D-4C03-8447-2A39C47935E0}" presName="rect1" presStyleLbl="trAlignAcc1" presStyleIdx="0" presStyleCnt="1">
        <dgm:presLayoutVars>
          <dgm:bulletEnabled val="1"/>
        </dgm:presLayoutVars>
      </dgm:prSet>
      <dgm:spPr/>
    </dgm:pt>
    <dgm:pt modelId="{DD862296-B65C-42C5-B056-4A60E49AAA2C}" type="pres">
      <dgm:prSet presAssocID="{E8D4B005-FD5D-4C03-8447-2A39C47935E0}" presName="rect2" presStyleLbl="fgImgPlace1" presStyleIdx="0" presStyleCnt="1"/>
      <dgm:spPr>
        <a:blipFill>
          <a:blip xmlns:r="http://schemas.openxmlformats.org/officeDocument/2006/relationships" r:embed="rId1"/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Person doing taxes with calculator"/>
        </a:ext>
      </dgm:extLst>
    </dgm:pt>
  </dgm:ptLst>
  <dgm:cxnLst>
    <dgm:cxn modelId="{880F2000-0A21-4110-8A35-ADBCFA969E01}" type="presOf" srcId="{F5E258E7-666F-4D37-98B4-13813266EA78}" destId="{CF217AD4-1904-4C4E-B2A5-D3BF4F2A23AD}" srcOrd="0" destOrd="3" presId="urn:microsoft.com/office/officeart/2008/layout/PictureStrips"/>
    <dgm:cxn modelId="{CEB64A2F-0693-4F28-B78A-5189A556805A}" type="presOf" srcId="{956F750B-62A6-450B-92D8-10B4BFE59470}" destId="{CF217AD4-1904-4C4E-B2A5-D3BF4F2A23AD}" srcOrd="0" destOrd="2" presId="urn:microsoft.com/office/officeart/2008/layout/PictureStrips"/>
    <dgm:cxn modelId="{E5B9CE71-51FC-45D9-8699-2D1F572103D0}" srcId="{E8D4B005-FD5D-4C03-8447-2A39C47935E0}" destId="{E3ACE3D4-5C42-4C05-B604-185A55632A6B}" srcOrd="0" destOrd="0" parTransId="{874942EF-4AF8-4F14-8808-BC1A2A69E244}" sibTransId="{1CE6AC3F-F2F1-49A9-901E-EDFF27E5DBE1}"/>
    <dgm:cxn modelId="{BD0BB97E-42C5-4F7D-9207-DB6AF1758CD9}" srcId="{E8D4B005-FD5D-4C03-8447-2A39C47935E0}" destId="{F5E258E7-666F-4D37-98B4-13813266EA78}" srcOrd="2" destOrd="0" parTransId="{BFE41BAB-680E-419C-A45D-22F7D1BEA8AE}" sibTransId="{E70A6373-E870-44BD-BE8C-3E4CB687628F}"/>
    <dgm:cxn modelId="{E3FC0587-709C-4709-B532-9287461E821A}" type="presOf" srcId="{E3ACE3D4-5C42-4C05-B604-185A55632A6B}" destId="{CF217AD4-1904-4C4E-B2A5-D3BF4F2A23AD}" srcOrd="0" destOrd="1" presId="urn:microsoft.com/office/officeart/2008/layout/PictureStrips"/>
    <dgm:cxn modelId="{7B364596-72C1-4472-94A1-48ADBF6848DB}" srcId="{B065F5B6-E21D-448F-BC99-B927E7DA7FF6}" destId="{E8D4B005-FD5D-4C03-8447-2A39C47935E0}" srcOrd="0" destOrd="0" parTransId="{8CD8AC75-5E67-4860-908E-03EB6B7B9FDD}" sibTransId="{E2A5325F-5A68-4760-9446-D62A34DDE576}"/>
    <dgm:cxn modelId="{611280AA-2156-4704-9D95-01E3433B74EE}" srcId="{E8D4B005-FD5D-4C03-8447-2A39C47935E0}" destId="{956F750B-62A6-450B-92D8-10B4BFE59470}" srcOrd="1" destOrd="0" parTransId="{AA76C9B8-D1C3-4055-917C-C385CBE863F3}" sibTransId="{2829E073-0AC7-4C01-9190-F28DD955397D}"/>
    <dgm:cxn modelId="{DAD014AB-68DF-4924-80C1-15B0C3DA598E}" type="presOf" srcId="{E8D4B005-FD5D-4C03-8447-2A39C47935E0}" destId="{CF217AD4-1904-4C4E-B2A5-D3BF4F2A23AD}" srcOrd="0" destOrd="0" presId="urn:microsoft.com/office/officeart/2008/layout/PictureStrips"/>
    <dgm:cxn modelId="{E0A67AB3-6A98-47D6-BBDC-454F73A3359C}" type="presOf" srcId="{B065F5B6-E21D-448F-BC99-B927E7DA7FF6}" destId="{24D491A0-9A1E-49E6-97FB-C2008AC5D84E}" srcOrd="0" destOrd="0" presId="urn:microsoft.com/office/officeart/2008/layout/PictureStrips"/>
    <dgm:cxn modelId="{9E201592-7338-4973-A50E-A7E65CCD33FA}" type="presParOf" srcId="{24D491A0-9A1E-49E6-97FB-C2008AC5D84E}" destId="{6D8EF916-3014-4D64-8849-039E686B22F9}" srcOrd="0" destOrd="0" presId="urn:microsoft.com/office/officeart/2008/layout/PictureStrips"/>
    <dgm:cxn modelId="{81466866-B316-4FA0-95A2-7FD368AACB37}" type="presParOf" srcId="{6D8EF916-3014-4D64-8849-039E686B22F9}" destId="{CF217AD4-1904-4C4E-B2A5-D3BF4F2A23AD}" srcOrd="0" destOrd="0" presId="urn:microsoft.com/office/officeart/2008/layout/PictureStrips"/>
    <dgm:cxn modelId="{DCBF260D-9A84-476C-932F-C6B23E216EC6}" type="presParOf" srcId="{6D8EF916-3014-4D64-8849-039E686B22F9}" destId="{DD862296-B65C-42C5-B056-4A60E49AAA2C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B065F5B6-E21D-448F-BC99-B927E7DA7FF6}" type="doc">
      <dgm:prSet loTypeId="urn:microsoft.com/office/officeart/2008/layout/PictureStrips" loCatId="list" qsTypeId="urn:microsoft.com/office/officeart/2005/8/quickstyle/3d1" qsCatId="3D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4F346502-D89D-44DA-951D-3ACA2F80C201}">
      <dgm:prSet/>
      <dgm:spPr/>
      <dgm:t>
        <a:bodyPr/>
        <a:lstStyle/>
        <a:p>
          <a:r>
            <a:rPr lang="en-US" b="1" dirty="0"/>
            <a:t>Construction</a:t>
          </a:r>
        </a:p>
      </dgm:t>
    </dgm:pt>
    <dgm:pt modelId="{CB3D8F2F-9CB0-427B-9857-C8421EDA44E5}" type="parTrans" cxnId="{99C84B79-45AE-4648-8FD5-152127EF4F4C}">
      <dgm:prSet/>
      <dgm:spPr/>
      <dgm:t>
        <a:bodyPr/>
        <a:lstStyle/>
        <a:p>
          <a:endParaRPr lang="en-US"/>
        </a:p>
      </dgm:t>
    </dgm:pt>
    <dgm:pt modelId="{55F64EC6-A97D-4E22-9BA0-3B3348474069}" type="sibTrans" cxnId="{99C84B79-45AE-4648-8FD5-152127EF4F4C}">
      <dgm:prSet/>
      <dgm:spPr/>
      <dgm:t>
        <a:bodyPr/>
        <a:lstStyle/>
        <a:p>
          <a:endParaRPr lang="en-US"/>
        </a:p>
      </dgm:t>
    </dgm:pt>
    <dgm:pt modelId="{231484C3-007F-483B-BCCF-AE1864487681}">
      <dgm:prSet/>
      <dgm:spPr/>
      <dgm:t>
        <a:bodyPr/>
        <a:lstStyle/>
        <a:p>
          <a:r>
            <a:rPr lang="en-US"/>
            <a:t>Accommodation standards</a:t>
          </a:r>
        </a:p>
      </dgm:t>
    </dgm:pt>
    <dgm:pt modelId="{57EBDD82-8C48-4448-B7CF-983E1A18E312}" type="parTrans" cxnId="{70150C0A-040B-4751-84C4-FBBB16419EA0}">
      <dgm:prSet/>
      <dgm:spPr/>
      <dgm:t>
        <a:bodyPr/>
        <a:lstStyle/>
        <a:p>
          <a:endParaRPr lang="en-US"/>
        </a:p>
      </dgm:t>
    </dgm:pt>
    <dgm:pt modelId="{AE7B9F80-F646-4FC5-9FF5-EDA3832E6A3F}" type="sibTrans" cxnId="{70150C0A-040B-4751-84C4-FBBB16419EA0}">
      <dgm:prSet/>
      <dgm:spPr/>
      <dgm:t>
        <a:bodyPr/>
        <a:lstStyle/>
        <a:p>
          <a:endParaRPr lang="en-US"/>
        </a:p>
      </dgm:t>
    </dgm:pt>
    <dgm:pt modelId="{CDB41473-4D57-44F7-892B-5875508FBB98}">
      <dgm:prSet/>
      <dgm:spPr/>
      <dgm:t>
        <a:bodyPr/>
        <a:lstStyle/>
        <a:p>
          <a:r>
            <a:rPr lang="en-US"/>
            <a:t>Field changes</a:t>
          </a:r>
        </a:p>
      </dgm:t>
    </dgm:pt>
    <dgm:pt modelId="{ADC98AE5-9C44-46DA-B480-0E9D265C8855}" type="parTrans" cxnId="{F42E5DD4-298F-4A5D-BA48-774269FD43BD}">
      <dgm:prSet/>
      <dgm:spPr/>
      <dgm:t>
        <a:bodyPr/>
        <a:lstStyle/>
        <a:p>
          <a:endParaRPr lang="en-US"/>
        </a:p>
      </dgm:t>
    </dgm:pt>
    <dgm:pt modelId="{784F3320-D942-4D30-B10C-7FDE2937956A}" type="sibTrans" cxnId="{F42E5DD4-298F-4A5D-BA48-774269FD43BD}">
      <dgm:prSet/>
      <dgm:spPr/>
      <dgm:t>
        <a:bodyPr/>
        <a:lstStyle/>
        <a:p>
          <a:endParaRPr lang="en-US"/>
        </a:p>
      </dgm:t>
    </dgm:pt>
    <dgm:pt modelId="{8923CCA2-FB28-4806-9CC1-91B74E0B32F7}">
      <dgm:prSet/>
      <dgm:spPr/>
      <dgm:t>
        <a:bodyPr/>
        <a:lstStyle/>
        <a:p>
          <a:r>
            <a:rPr lang="en-US"/>
            <a:t>BABA compliance</a:t>
          </a:r>
        </a:p>
      </dgm:t>
    </dgm:pt>
    <dgm:pt modelId="{5CA0C4D0-D2EF-48D1-947A-2CF7D3DA85A9}" type="parTrans" cxnId="{B73EB48E-2FDC-49C4-BB4A-C8A0486D3DE9}">
      <dgm:prSet/>
      <dgm:spPr/>
      <dgm:t>
        <a:bodyPr/>
        <a:lstStyle/>
        <a:p>
          <a:endParaRPr lang="en-US"/>
        </a:p>
      </dgm:t>
    </dgm:pt>
    <dgm:pt modelId="{51F0FB6F-95AF-47EB-AFD8-AA8FD96C3EBC}" type="sibTrans" cxnId="{B73EB48E-2FDC-49C4-BB4A-C8A0486D3DE9}">
      <dgm:prSet/>
      <dgm:spPr/>
      <dgm:t>
        <a:bodyPr/>
        <a:lstStyle/>
        <a:p>
          <a:endParaRPr lang="en-US"/>
        </a:p>
      </dgm:t>
    </dgm:pt>
    <dgm:pt modelId="{0C3F4021-CCD5-4BF5-A2D4-6A87A044DDD8}">
      <dgm:prSet/>
      <dgm:spPr/>
      <dgm:t>
        <a:bodyPr/>
        <a:lstStyle/>
        <a:p>
          <a:r>
            <a:rPr lang="en-US"/>
            <a:t>Unknown utilities</a:t>
          </a:r>
        </a:p>
      </dgm:t>
    </dgm:pt>
    <dgm:pt modelId="{7FC7AB26-DC6B-4D76-86FF-FA203BC5B0BF}" type="parTrans" cxnId="{6F2D215F-95AB-40AF-B1DC-F5F1996BBB8F}">
      <dgm:prSet/>
      <dgm:spPr/>
      <dgm:t>
        <a:bodyPr/>
        <a:lstStyle/>
        <a:p>
          <a:endParaRPr lang="en-US"/>
        </a:p>
      </dgm:t>
    </dgm:pt>
    <dgm:pt modelId="{241E0792-7AD4-4802-BA6F-A915C4905039}" type="sibTrans" cxnId="{6F2D215F-95AB-40AF-B1DC-F5F1996BBB8F}">
      <dgm:prSet/>
      <dgm:spPr/>
      <dgm:t>
        <a:bodyPr/>
        <a:lstStyle/>
        <a:p>
          <a:endParaRPr lang="en-US"/>
        </a:p>
      </dgm:t>
    </dgm:pt>
    <dgm:pt modelId="{BC65F4A5-A786-48F8-9FC5-3D93009681CE}">
      <dgm:prSet/>
      <dgm:spPr/>
      <dgm:t>
        <a:bodyPr/>
        <a:lstStyle/>
        <a:p>
          <a:r>
            <a:rPr lang="en-US"/>
            <a:t>Abandoned utilities</a:t>
          </a:r>
        </a:p>
      </dgm:t>
    </dgm:pt>
    <dgm:pt modelId="{CCFE90CB-1A9D-40C5-80C8-12C412C88770}" type="parTrans" cxnId="{765A8337-9818-48ED-A36A-C4DB2C94D6FB}">
      <dgm:prSet/>
      <dgm:spPr/>
      <dgm:t>
        <a:bodyPr/>
        <a:lstStyle/>
        <a:p>
          <a:endParaRPr lang="en-US"/>
        </a:p>
      </dgm:t>
    </dgm:pt>
    <dgm:pt modelId="{E6882C57-594B-4F0A-947E-58AB88377431}" type="sibTrans" cxnId="{765A8337-9818-48ED-A36A-C4DB2C94D6FB}">
      <dgm:prSet/>
      <dgm:spPr/>
      <dgm:t>
        <a:bodyPr/>
        <a:lstStyle/>
        <a:p>
          <a:endParaRPr lang="en-US"/>
        </a:p>
      </dgm:t>
    </dgm:pt>
    <dgm:pt modelId="{24D491A0-9A1E-49E6-97FB-C2008AC5D84E}" type="pres">
      <dgm:prSet presAssocID="{B065F5B6-E21D-448F-BC99-B927E7DA7FF6}" presName="Name0" presStyleCnt="0">
        <dgm:presLayoutVars>
          <dgm:dir/>
          <dgm:resizeHandles val="exact"/>
        </dgm:presLayoutVars>
      </dgm:prSet>
      <dgm:spPr/>
    </dgm:pt>
    <dgm:pt modelId="{73D18327-310A-4E61-BB64-12E62B4A4B99}" type="pres">
      <dgm:prSet presAssocID="{4F346502-D89D-44DA-951D-3ACA2F80C201}" presName="composite" presStyleCnt="0"/>
      <dgm:spPr/>
    </dgm:pt>
    <dgm:pt modelId="{282FD435-94C6-40E3-A647-E17F173BDC68}" type="pres">
      <dgm:prSet presAssocID="{4F346502-D89D-44DA-951D-3ACA2F80C201}" presName="rect1" presStyleLbl="trAlignAcc1" presStyleIdx="0" presStyleCnt="1">
        <dgm:presLayoutVars>
          <dgm:bulletEnabled val="1"/>
        </dgm:presLayoutVars>
      </dgm:prSet>
      <dgm:spPr/>
    </dgm:pt>
    <dgm:pt modelId="{C38AFB7D-ECC0-46DF-BF7D-601FA3A8E257}" type="pres">
      <dgm:prSet presAssocID="{4F346502-D89D-44DA-951D-3ACA2F80C201}" presName="rect2" presStyleLbl="fgImgPlace1" presStyleIdx="0" presStyleCnt="1"/>
      <dgm:spPr>
        <a:blipFill>
          <a:blip xmlns:r="http://schemas.openxmlformats.org/officeDocument/2006/relationships" r:embed="rId1"/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Construction workers celebrating"/>
        </a:ext>
      </dgm:extLst>
    </dgm:pt>
  </dgm:ptLst>
  <dgm:cxnLst>
    <dgm:cxn modelId="{70150C0A-040B-4751-84C4-FBBB16419EA0}" srcId="{4F346502-D89D-44DA-951D-3ACA2F80C201}" destId="{231484C3-007F-483B-BCCF-AE1864487681}" srcOrd="0" destOrd="0" parTransId="{57EBDD82-8C48-4448-B7CF-983E1A18E312}" sibTransId="{AE7B9F80-F646-4FC5-9FF5-EDA3832E6A3F}"/>
    <dgm:cxn modelId="{202C5D1B-41E6-48E4-87D6-D4A7A7425A8D}" type="presOf" srcId="{BC65F4A5-A786-48F8-9FC5-3D93009681CE}" destId="{282FD435-94C6-40E3-A647-E17F173BDC68}" srcOrd="0" destOrd="5" presId="urn:microsoft.com/office/officeart/2008/layout/PictureStrips"/>
    <dgm:cxn modelId="{7C974F1C-4B15-4708-9B88-D7DD995D0F67}" type="presOf" srcId="{8923CCA2-FB28-4806-9CC1-91B74E0B32F7}" destId="{282FD435-94C6-40E3-A647-E17F173BDC68}" srcOrd="0" destOrd="3" presId="urn:microsoft.com/office/officeart/2008/layout/PictureStrips"/>
    <dgm:cxn modelId="{10152D2B-4554-4F1B-80C4-29D0E83DE32D}" type="presOf" srcId="{CDB41473-4D57-44F7-892B-5875508FBB98}" destId="{282FD435-94C6-40E3-A647-E17F173BDC68}" srcOrd="0" destOrd="2" presId="urn:microsoft.com/office/officeart/2008/layout/PictureStrips"/>
    <dgm:cxn modelId="{328EB634-DEC1-44A6-A7A6-928719CC073D}" type="presOf" srcId="{0C3F4021-CCD5-4BF5-A2D4-6A87A044DDD8}" destId="{282FD435-94C6-40E3-A647-E17F173BDC68}" srcOrd="0" destOrd="4" presId="urn:microsoft.com/office/officeart/2008/layout/PictureStrips"/>
    <dgm:cxn modelId="{765A8337-9818-48ED-A36A-C4DB2C94D6FB}" srcId="{4F346502-D89D-44DA-951D-3ACA2F80C201}" destId="{BC65F4A5-A786-48F8-9FC5-3D93009681CE}" srcOrd="4" destOrd="0" parTransId="{CCFE90CB-1A9D-40C5-80C8-12C412C88770}" sibTransId="{E6882C57-594B-4F0A-947E-58AB88377431}"/>
    <dgm:cxn modelId="{6F2D215F-95AB-40AF-B1DC-F5F1996BBB8F}" srcId="{4F346502-D89D-44DA-951D-3ACA2F80C201}" destId="{0C3F4021-CCD5-4BF5-A2D4-6A87A044DDD8}" srcOrd="3" destOrd="0" parTransId="{7FC7AB26-DC6B-4D76-86FF-FA203BC5B0BF}" sibTransId="{241E0792-7AD4-4802-BA6F-A915C4905039}"/>
    <dgm:cxn modelId="{99C84B79-45AE-4648-8FD5-152127EF4F4C}" srcId="{B065F5B6-E21D-448F-BC99-B927E7DA7FF6}" destId="{4F346502-D89D-44DA-951D-3ACA2F80C201}" srcOrd="0" destOrd="0" parTransId="{CB3D8F2F-9CB0-427B-9857-C8421EDA44E5}" sibTransId="{55F64EC6-A97D-4E22-9BA0-3B3348474069}"/>
    <dgm:cxn modelId="{B73EB48E-2FDC-49C4-BB4A-C8A0486D3DE9}" srcId="{4F346502-D89D-44DA-951D-3ACA2F80C201}" destId="{8923CCA2-FB28-4806-9CC1-91B74E0B32F7}" srcOrd="2" destOrd="0" parTransId="{5CA0C4D0-D2EF-48D1-947A-2CF7D3DA85A9}" sibTransId="{51F0FB6F-95AF-47EB-AFD8-AA8FD96C3EBC}"/>
    <dgm:cxn modelId="{E0A67AB3-6A98-47D6-BBDC-454F73A3359C}" type="presOf" srcId="{B065F5B6-E21D-448F-BC99-B927E7DA7FF6}" destId="{24D491A0-9A1E-49E6-97FB-C2008AC5D84E}" srcOrd="0" destOrd="0" presId="urn:microsoft.com/office/officeart/2008/layout/PictureStrips"/>
    <dgm:cxn modelId="{F42E5DD4-298F-4A5D-BA48-774269FD43BD}" srcId="{4F346502-D89D-44DA-951D-3ACA2F80C201}" destId="{CDB41473-4D57-44F7-892B-5875508FBB98}" srcOrd="1" destOrd="0" parTransId="{ADC98AE5-9C44-46DA-B480-0E9D265C8855}" sibTransId="{784F3320-D942-4D30-B10C-7FDE2937956A}"/>
    <dgm:cxn modelId="{C6D054DF-046F-4DC3-846C-5975C10AB287}" type="presOf" srcId="{231484C3-007F-483B-BCCF-AE1864487681}" destId="{282FD435-94C6-40E3-A647-E17F173BDC68}" srcOrd="0" destOrd="1" presId="urn:microsoft.com/office/officeart/2008/layout/PictureStrips"/>
    <dgm:cxn modelId="{277D3FEF-BF86-4EE3-81E9-31AA76E374E9}" type="presOf" srcId="{4F346502-D89D-44DA-951D-3ACA2F80C201}" destId="{282FD435-94C6-40E3-A647-E17F173BDC68}" srcOrd="0" destOrd="0" presId="urn:microsoft.com/office/officeart/2008/layout/PictureStrips"/>
    <dgm:cxn modelId="{B2BAEAE0-6E6E-4A9A-B5B1-AAFA52606EF5}" type="presParOf" srcId="{24D491A0-9A1E-49E6-97FB-C2008AC5D84E}" destId="{73D18327-310A-4E61-BB64-12E62B4A4B99}" srcOrd="0" destOrd="0" presId="urn:microsoft.com/office/officeart/2008/layout/PictureStrips"/>
    <dgm:cxn modelId="{22E95DD5-6AB4-4950-9224-3EB2652687C6}" type="presParOf" srcId="{73D18327-310A-4E61-BB64-12E62B4A4B99}" destId="{282FD435-94C6-40E3-A647-E17F173BDC68}" srcOrd="0" destOrd="0" presId="urn:microsoft.com/office/officeart/2008/layout/PictureStrips"/>
    <dgm:cxn modelId="{890F3CFF-F27A-4277-8C6E-4C65C0A6F529}" type="presParOf" srcId="{73D18327-310A-4E61-BB64-12E62B4A4B99}" destId="{C38AFB7D-ECC0-46DF-BF7D-601FA3A8E257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D4FAF847-870D-45C5-B04D-3A04E18E5EF9}" type="doc">
      <dgm:prSet loTypeId="urn:microsoft.com/office/officeart/2005/8/layout/arrow2" loCatId="process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6889A9A-85AF-41C9-AE03-272AD9A8D87E}">
      <dgm:prSet phldrT="[Text]"/>
      <dgm:spPr>
        <a:xfrm>
          <a:off x="603503" y="3579685"/>
          <a:ext cx="718718" cy="816102"/>
        </a:xfrm>
      </dgm:spPr>
      <dgm:t>
        <a:bodyPr/>
        <a:lstStyle/>
        <a:p>
          <a:r>
            <a:rPr lang="en-US" b="1"/>
            <a:t>Identify</a:t>
          </a:r>
          <a:r>
            <a:rPr lang="en-US"/>
            <a:t> Dispute</a:t>
          </a:r>
        </a:p>
      </dgm:t>
    </dgm:pt>
    <dgm:pt modelId="{242E716E-3BCA-459A-9C4D-27922917BDD3}" type="parTrans" cxnId="{4B0B9F00-FE7C-459F-98C8-64638EF26205}">
      <dgm:prSet/>
      <dgm:spPr/>
      <dgm:t>
        <a:bodyPr/>
        <a:lstStyle/>
        <a:p>
          <a:endParaRPr lang="en-US"/>
        </a:p>
      </dgm:t>
    </dgm:pt>
    <dgm:pt modelId="{3B9B8798-219F-4CFC-8E56-45E7E4CB7B62}" type="sibTrans" cxnId="{4B0B9F00-FE7C-459F-98C8-64638EF26205}">
      <dgm:prSet/>
      <dgm:spPr/>
      <dgm:t>
        <a:bodyPr/>
        <a:lstStyle/>
        <a:p>
          <a:endParaRPr lang="en-US"/>
        </a:p>
      </dgm:t>
    </dgm:pt>
    <dgm:pt modelId="{B2E76C5E-830A-4344-951A-B25D868EDE29}">
      <dgm:prSet/>
      <dgm:spPr>
        <a:xfrm>
          <a:off x="1322222" y="2959036"/>
          <a:ext cx="910742" cy="1436751"/>
        </a:xfrm>
      </dgm:spPr>
      <dgm:t>
        <a:bodyPr/>
        <a:lstStyle/>
        <a:p>
          <a:r>
            <a:rPr lang="en-US" b="1"/>
            <a:t>Negotiate </a:t>
          </a:r>
          <a:r>
            <a:rPr lang="en-US" b="0"/>
            <a:t>in District</a:t>
          </a:r>
        </a:p>
      </dgm:t>
    </dgm:pt>
    <dgm:pt modelId="{B1ABB891-9E22-45F2-BF92-808B92C3D441}" type="parTrans" cxnId="{1C477629-685E-47FB-9E6C-7F66DDBC07C3}">
      <dgm:prSet/>
      <dgm:spPr/>
      <dgm:t>
        <a:bodyPr/>
        <a:lstStyle/>
        <a:p>
          <a:endParaRPr lang="en-US"/>
        </a:p>
      </dgm:t>
    </dgm:pt>
    <dgm:pt modelId="{653B41DA-BC37-4B0E-8D6B-3733007A1513}" type="sibTrans" cxnId="{1C477629-685E-47FB-9E6C-7F66DDBC07C3}">
      <dgm:prSet/>
      <dgm:spPr/>
      <dgm:t>
        <a:bodyPr/>
        <a:lstStyle/>
        <a:p>
          <a:endParaRPr lang="en-US"/>
        </a:p>
      </dgm:t>
    </dgm:pt>
    <dgm:pt modelId="{88303708-3CF5-4017-9256-2037204C6A62}">
      <dgm:prSet/>
      <dgm:spPr>
        <a:xfrm>
          <a:off x="2232964" y="2468689"/>
          <a:ext cx="1058875" cy="1927098"/>
        </a:xfrm>
      </dgm:spPr>
      <dgm:t>
        <a:bodyPr/>
        <a:lstStyle/>
        <a:p>
          <a:r>
            <a:rPr lang="en-US" b="1" dirty="0"/>
            <a:t>Escalate </a:t>
          </a:r>
          <a:r>
            <a:rPr lang="en-US" b="0" dirty="0"/>
            <a:t>to Central Office</a:t>
          </a:r>
        </a:p>
      </dgm:t>
    </dgm:pt>
    <dgm:pt modelId="{57A15B56-0B7C-4E64-AFC2-192BA2445648}" type="parTrans" cxnId="{F4FFA294-AED2-42B9-97E7-1B677AEA121A}">
      <dgm:prSet/>
      <dgm:spPr/>
      <dgm:t>
        <a:bodyPr/>
        <a:lstStyle/>
        <a:p>
          <a:endParaRPr lang="en-US"/>
        </a:p>
      </dgm:t>
    </dgm:pt>
    <dgm:pt modelId="{9B246BD4-117C-415A-9E68-D10292BAF2D0}" type="sibTrans" cxnId="{F4FFA294-AED2-42B9-97E7-1B677AEA121A}">
      <dgm:prSet/>
      <dgm:spPr/>
      <dgm:t>
        <a:bodyPr/>
        <a:lstStyle/>
        <a:p>
          <a:endParaRPr lang="en-US"/>
        </a:p>
      </dgm:t>
    </dgm:pt>
    <dgm:pt modelId="{49C83108-0E5C-45A3-80B8-8C9B35277E51}">
      <dgm:prSet/>
      <dgm:spPr>
        <a:xfrm>
          <a:off x="3291840" y="2098357"/>
          <a:ext cx="1097280" cy="2297430"/>
        </a:xfrm>
      </dgm:spPr>
      <dgm:t>
        <a:bodyPr/>
        <a:lstStyle/>
        <a:p>
          <a:r>
            <a:rPr lang="en-US" b="1"/>
            <a:t>Elevate</a:t>
          </a:r>
          <a:r>
            <a:rPr lang="en-US"/>
            <a:t> to Utility Council </a:t>
          </a:r>
        </a:p>
      </dgm:t>
    </dgm:pt>
    <dgm:pt modelId="{18EFD10D-5AD0-4FE6-8493-B87A1C2431F6}" type="parTrans" cxnId="{910ED778-4A8F-403E-AF45-D3C6BF32BF86}">
      <dgm:prSet/>
      <dgm:spPr/>
      <dgm:t>
        <a:bodyPr/>
        <a:lstStyle/>
        <a:p>
          <a:endParaRPr lang="en-US"/>
        </a:p>
      </dgm:t>
    </dgm:pt>
    <dgm:pt modelId="{EC1B603C-758A-4AB2-A3BA-12D92485D8DC}" type="sibTrans" cxnId="{910ED778-4A8F-403E-AF45-D3C6BF32BF86}">
      <dgm:prSet/>
      <dgm:spPr/>
      <dgm:t>
        <a:bodyPr/>
        <a:lstStyle/>
        <a:p>
          <a:endParaRPr lang="en-US"/>
        </a:p>
      </dgm:t>
    </dgm:pt>
    <dgm:pt modelId="{F12DE72C-DEC5-46FC-B4AA-A8983D44493B}">
      <dgm:prSet/>
      <dgm:spPr>
        <a:xfrm>
          <a:off x="4389120" y="1872043"/>
          <a:ext cx="1097280" cy="2523744"/>
        </a:xfrm>
      </dgm:spPr>
      <dgm:t>
        <a:bodyPr/>
        <a:lstStyle/>
        <a:p>
          <a:r>
            <a:rPr lang="en-US" b="1" dirty="0"/>
            <a:t>Appeal</a:t>
          </a:r>
          <a:r>
            <a:rPr lang="en-US" dirty="0"/>
            <a:t> to KYTC Leadership</a:t>
          </a:r>
        </a:p>
      </dgm:t>
    </dgm:pt>
    <dgm:pt modelId="{4A16D5AB-76C9-48E5-A6DD-FBFB3521162A}" type="parTrans" cxnId="{9B9C3C13-4592-490F-9164-712E0DF89AF6}">
      <dgm:prSet/>
      <dgm:spPr/>
      <dgm:t>
        <a:bodyPr/>
        <a:lstStyle/>
        <a:p>
          <a:endParaRPr lang="en-US"/>
        </a:p>
      </dgm:t>
    </dgm:pt>
    <dgm:pt modelId="{74DBE7F6-98E4-414A-A328-71426542CA93}" type="sibTrans" cxnId="{9B9C3C13-4592-490F-9164-712E0DF89AF6}">
      <dgm:prSet/>
      <dgm:spPr/>
      <dgm:t>
        <a:bodyPr/>
        <a:lstStyle/>
        <a:p>
          <a:endParaRPr lang="en-US"/>
        </a:p>
      </dgm:t>
    </dgm:pt>
    <dgm:pt modelId="{723A16B8-C3A6-402B-8E82-E163E8EAF694}" type="pres">
      <dgm:prSet presAssocID="{D4FAF847-870D-45C5-B04D-3A04E18E5EF9}" presName="arrowDiagram" presStyleCnt="0">
        <dgm:presLayoutVars>
          <dgm:chMax val="5"/>
          <dgm:dir/>
          <dgm:resizeHandles val="exact"/>
        </dgm:presLayoutVars>
      </dgm:prSet>
      <dgm:spPr/>
    </dgm:pt>
    <dgm:pt modelId="{FE0C1047-59C8-40E4-A2F1-C8B8A3FBA734}" type="pres">
      <dgm:prSet presAssocID="{D4FAF847-870D-45C5-B04D-3A04E18E5EF9}" presName="arrow" presStyleLbl="bgShp" presStyleIdx="0" presStyleCnt="1" custLinFactNeighborX="445"/>
      <dgm:spPr/>
    </dgm:pt>
    <dgm:pt modelId="{7F706B86-2B13-4600-845C-EC68805B8431}" type="pres">
      <dgm:prSet presAssocID="{D4FAF847-870D-45C5-B04D-3A04E18E5EF9}" presName="arrowDiagram5" presStyleCnt="0"/>
      <dgm:spPr/>
    </dgm:pt>
    <dgm:pt modelId="{52C8E5EC-3974-4B87-A202-D8C71809DA59}" type="pres">
      <dgm:prSet presAssocID="{66889A9A-85AF-41C9-AE03-272AD9A8D87E}" presName="bullet5a" presStyleLbl="node1" presStyleIdx="0" presStyleCnt="5"/>
      <dgm:spPr/>
    </dgm:pt>
    <dgm:pt modelId="{1EDE02E2-2FF0-4300-82AD-D1037453AB48}" type="pres">
      <dgm:prSet presAssocID="{66889A9A-85AF-41C9-AE03-272AD9A8D87E}" presName="textBox5a" presStyleLbl="revTx" presStyleIdx="0" presStyleCnt="5">
        <dgm:presLayoutVars>
          <dgm:bulletEnabled val="1"/>
        </dgm:presLayoutVars>
      </dgm:prSet>
      <dgm:spPr/>
    </dgm:pt>
    <dgm:pt modelId="{28C035AF-4039-4278-9F4C-3A5D46222619}" type="pres">
      <dgm:prSet presAssocID="{B2E76C5E-830A-4344-951A-B25D868EDE29}" presName="bullet5b" presStyleLbl="node1" presStyleIdx="1" presStyleCnt="5"/>
      <dgm:spPr/>
    </dgm:pt>
    <dgm:pt modelId="{D2D58C65-1CA0-4FBC-8280-EE2A5882E9E4}" type="pres">
      <dgm:prSet presAssocID="{B2E76C5E-830A-4344-951A-B25D868EDE29}" presName="textBox5b" presStyleLbl="revTx" presStyleIdx="1" presStyleCnt="5">
        <dgm:presLayoutVars>
          <dgm:bulletEnabled val="1"/>
        </dgm:presLayoutVars>
      </dgm:prSet>
      <dgm:spPr/>
    </dgm:pt>
    <dgm:pt modelId="{811BCDA3-ECEF-465F-A71A-EDB394A2701A}" type="pres">
      <dgm:prSet presAssocID="{88303708-3CF5-4017-9256-2037204C6A62}" presName="bullet5c" presStyleLbl="node1" presStyleIdx="2" presStyleCnt="5"/>
      <dgm:spPr/>
    </dgm:pt>
    <dgm:pt modelId="{617664C4-C054-4BD9-A49F-AD8970795DB2}" type="pres">
      <dgm:prSet presAssocID="{88303708-3CF5-4017-9256-2037204C6A62}" presName="textBox5c" presStyleLbl="revTx" presStyleIdx="2" presStyleCnt="5">
        <dgm:presLayoutVars>
          <dgm:bulletEnabled val="1"/>
        </dgm:presLayoutVars>
      </dgm:prSet>
      <dgm:spPr/>
    </dgm:pt>
    <dgm:pt modelId="{0FF995A0-4A0E-4A4F-A9D8-0BE1F0BD5358}" type="pres">
      <dgm:prSet presAssocID="{49C83108-0E5C-45A3-80B8-8C9B35277E51}" presName="bullet5d" presStyleLbl="node1" presStyleIdx="3" presStyleCnt="5"/>
      <dgm:spPr/>
    </dgm:pt>
    <dgm:pt modelId="{91460319-C25B-4AAE-841B-45AD538923E1}" type="pres">
      <dgm:prSet presAssocID="{49C83108-0E5C-45A3-80B8-8C9B35277E51}" presName="textBox5d" presStyleLbl="revTx" presStyleIdx="3" presStyleCnt="5">
        <dgm:presLayoutVars>
          <dgm:bulletEnabled val="1"/>
        </dgm:presLayoutVars>
      </dgm:prSet>
      <dgm:spPr/>
    </dgm:pt>
    <dgm:pt modelId="{B66B1BED-233B-4F56-A87A-1A386B8CFB61}" type="pres">
      <dgm:prSet presAssocID="{F12DE72C-DEC5-46FC-B4AA-A8983D44493B}" presName="bullet5e" presStyleLbl="node1" presStyleIdx="4" presStyleCnt="5"/>
      <dgm:spPr/>
    </dgm:pt>
    <dgm:pt modelId="{A10C90B2-0D5E-4F7F-9204-E4536C27825B}" type="pres">
      <dgm:prSet presAssocID="{F12DE72C-DEC5-46FC-B4AA-A8983D44493B}" presName="textBox5e" presStyleLbl="revTx" presStyleIdx="4" presStyleCnt="5">
        <dgm:presLayoutVars>
          <dgm:bulletEnabled val="1"/>
        </dgm:presLayoutVars>
      </dgm:prSet>
      <dgm:spPr/>
    </dgm:pt>
  </dgm:ptLst>
  <dgm:cxnLst>
    <dgm:cxn modelId="{4B0B9F00-FE7C-459F-98C8-64638EF26205}" srcId="{D4FAF847-870D-45C5-B04D-3A04E18E5EF9}" destId="{66889A9A-85AF-41C9-AE03-272AD9A8D87E}" srcOrd="0" destOrd="0" parTransId="{242E716E-3BCA-459A-9C4D-27922917BDD3}" sibTransId="{3B9B8798-219F-4CFC-8E56-45E7E4CB7B62}"/>
    <dgm:cxn modelId="{9B9C3C13-4592-490F-9164-712E0DF89AF6}" srcId="{D4FAF847-870D-45C5-B04D-3A04E18E5EF9}" destId="{F12DE72C-DEC5-46FC-B4AA-A8983D44493B}" srcOrd="4" destOrd="0" parTransId="{4A16D5AB-76C9-48E5-A6DD-FBFB3521162A}" sibTransId="{74DBE7F6-98E4-414A-A328-71426542CA93}"/>
    <dgm:cxn modelId="{D5605E23-9500-4674-862E-48A40BD75437}" type="presOf" srcId="{F12DE72C-DEC5-46FC-B4AA-A8983D44493B}" destId="{A10C90B2-0D5E-4F7F-9204-E4536C27825B}" srcOrd="0" destOrd="0" presId="urn:microsoft.com/office/officeart/2005/8/layout/arrow2"/>
    <dgm:cxn modelId="{9AD1CB28-A4D0-4EBF-AC69-581C0256D14C}" type="presOf" srcId="{88303708-3CF5-4017-9256-2037204C6A62}" destId="{617664C4-C054-4BD9-A49F-AD8970795DB2}" srcOrd="0" destOrd="0" presId="urn:microsoft.com/office/officeart/2005/8/layout/arrow2"/>
    <dgm:cxn modelId="{1C477629-685E-47FB-9E6C-7F66DDBC07C3}" srcId="{D4FAF847-870D-45C5-B04D-3A04E18E5EF9}" destId="{B2E76C5E-830A-4344-951A-B25D868EDE29}" srcOrd="1" destOrd="0" parTransId="{B1ABB891-9E22-45F2-BF92-808B92C3D441}" sibTransId="{653B41DA-BC37-4B0E-8D6B-3733007A1513}"/>
    <dgm:cxn modelId="{AD27A562-FF14-42C4-A4FC-37E8E9ECFAF0}" type="presOf" srcId="{66889A9A-85AF-41C9-AE03-272AD9A8D87E}" destId="{1EDE02E2-2FF0-4300-82AD-D1037453AB48}" srcOrd="0" destOrd="0" presId="urn:microsoft.com/office/officeart/2005/8/layout/arrow2"/>
    <dgm:cxn modelId="{BDF4B94A-1396-4D00-8826-2F4EAF1735FA}" type="presOf" srcId="{B2E76C5E-830A-4344-951A-B25D868EDE29}" destId="{D2D58C65-1CA0-4FBC-8280-EE2A5882E9E4}" srcOrd="0" destOrd="0" presId="urn:microsoft.com/office/officeart/2005/8/layout/arrow2"/>
    <dgm:cxn modelId="{910ED778-4A8F-403E-AF45-D3C6BF32BF86}" srcId="{D4FAF847-870D-45C5-B04D-3A04E18E5EF9}" destId="{49C83108-0E5C-45A3-80B8-8C9B35277E51}" srcOrd="3" destOrd="0" parTransId="{18EFD10D-5AD0-4FE6-8493-B87A1C2431F6}" sibTransId="{EC1B603C-758A-4AB2-A3BA-12D92485D8DC}"/>
    <dgm:cxn modelId="{7884D58A-5FC5-4E9F-9466-794642F0F577}" type="presOf" srcId="{49C83108-0E5C-45A3-80B8-8C9B35277E51}" destId="{91460319-C25B-4AAE-841B-45AD538923E1}" srcOrd="0" destOrd="0" presId="urn:microsoft.com/office/officeart/2005/8/layout/arrow2"/>
    <dgm:cxn modelId="{F4FFA294-AED2-42B9-97E7-1B677AEA121A}" srcId="{D4FAF847-870D-45C5-B04D-3A04E18E5EF9}" destId="{88303708-3CF5-4017-9256-2037204C6A62}" srcOrd="2" destOrd="0" parTransId="{57A15B56-0B7C-4E64-AFC2-192BA2445648}" sibTransId="{9B246BD4-117C-415A-9E68-D10292BAF2D0}"/>
    <dgm:cxn modelId="{3EB5AEF2-D08B-45C2-8ECA-A0C3F3D4306B}" type="presOf" srcId="{D4FAF847-870D-45C5-B04D-3A04E18E5EF9}" destId="{723A16B8-C3A6-402B-8E82-E163E8EAF694}" srcOrd="0" destOrd="0" presId="urn:microsoft.com/office/officeart/2005/8/layout/arrow2"/>
    <dgm:cxn modelId="{F99C160E-1AB4-45D6-BEDF-D30B2B0033D9}" type="presParOf" srcId="{723A16B8-C3A6-402B-8E82-E163E8EAF694}" destId="{FE0C1047-59C8-40E4-A2F1-C8B8A3FBA734}" srcOrd="0" destOrd="0" presId="urn:microsoft.com/office/officeart/2005/8/layout/arrow2"/>
    <dgm:cxn modelId="{9C277F9C-D7CE-423A-A371-EA2A9522C2E0}" type="presParOf" srcId="{723A16B8-C3A6-402B-8E82-E163E8EAF694}" destId="{7F706B86-2B13-4600-845C-EC68805B8431}" srcOrd="1" destOrd="0" presId="urn:microsoft.com/office/officeart/2005/8/layout/arrow2"/>
    <dgm:cxn modelId="{13B703F9-1805-4B7F-A60D-141DE799B5E4}" type="presParOf" srcId="{7F706B86-2B13-4600-845C-EC68805B8431}" destId="{52C8E5EC-3974-4B87-A202-D8C71809DA59}" srcOrd="0" destOrd="0" presId="urn:microsoft.com/office/officeart/2005/8/layout/arrow2"/>
    <dgm:cxn modelId="{3E4467D3-2ED9-40F0-B7A9-8FF01CCD3B56}" type="presParOf" srcId="{7F706B86-2B13-4600-845C-EC68805B8431}" destId="{1EDE02E2-2FF0-4300-82AD-D1037453AB48}" srcOrd="1" destOrd="0" presId="urn:microsoft.com/office/officeart/2005/8/layout/arrow2"/>
    <dgm:cxn modelId="{68177FBF-DD54-4ADC-B849-DF0233A20B5B}" type="presParOf" srcId="{7F706B86-2B13-4600-845C-EC68805B8431}" destId="{28C035AF-4039-4278-9F4C-3A5D46222619}" srcOrd="2" destOrd="0" presId="urn:microsoft.com/office/officeart/2005/8/layout/arrow2"/>
    <dgm:cxn modelId="{9023EA39-F19A-4336-8B7F-4BBE148C8B7B}" type="presParOf" srcId="{7F706B86-2B13-4600-845C-EC68805B8431}" destId="{D2D58C65-1CA0-4FBC-8280-EE2A5882E9E4}" srcOrd="3" destOrd="0" presId="urn:microsoft.com/office/officeart/2005/8/layout/arrow2"/>
    <dgm:cxn modelId="{9984E598-F61C-40A5-BB0E-65027C44BA04}" type="presParOf" srcId="{7F706B86-2B13-4600-845C-EC68805B8431}" destId="{811BCDA3-ECEF-465F-A71A-EDB394A2701A}" srcOrd="4" destOrd="0" presId="urn:microsoft.com/office/officeart/2005/8/layout/arrow2"/>
    <dgm:cxn modelId="{EDCD4A61-5492-45BE-A47E-4A4A96F8541A}" type="presParOf" srcId="{7F706B86-2B13-4600-845C-EC68805B8431}" destId="{617664C4-C054-4BD9-A49F-AD8970795DB2}" srcOrd="5" destOrd="0" presId="urn:microsoft.com/office/officeart/2005/8/layout/arrow2"/>
    <dgm:cxn modelId="{420BDC6F-F6A2-477C-9568-D65CB428EE30}" type="presParOf" srcId="{7F706B86-2B13-4600-845C-EC68805B8431}" destId="{0FF995A0-4A0E-4A4F-A9D8-0BE1F0BD5358}" srcOrd="6" destOrd="0" presId="urn:microsoft.com/office/officeart/2005/8/layout/arrow2"/>
    <dgm:cxn modelId="{DCCD2E09-BA4B-463D-9FB5-43D8A2018030}" type="presParOf" srcId="{7F706B86-2B13-4600-845C-EC68805B8431}" destId="{91460319-C25B-4AAE-841B-45AD538923E1}" srcOrd="7" destOrd="0" presId="urn:microsoft.com/office/officeart/2005/8/layout/arrow2"/>
    <dgm:cxn modelId="{45A15853-01FB-4DE7-A80C-3EC7831D0916}" type="presParOf" srcId="{7F706B86-2B13-4600-845C-EC68805B8431}" destId="{B66B1BED-233B-4F56-A87A-1A386B8CFB61}" srcOrd="8" destOrd="0" presId="urn:microsoft.com/office/officeart/2005/8/layout/arrow2"/>
    <dgm:cxn modelId="{DB9E98B1-9522-43D9-B62C-56AC85F02325}" type="presParOf" srcId="{7F706B86-2B13-4600-845C-EC68805B8431}" destId="{A10C90B2-0D5E-4F7F-9204-E4536C27825B}" srcOrd="9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F5933603-0BF2-40A2-ACD1-AE5CA6EBF342}" type="doc">
      <dgm:prSet loTypeId="urn:microsoft.com/office/officeart/2005/8/layout/vList4" loCatId="list" qsTypeId="urn:microsoft.com/office/officeart/2005/8/quickstyle/3d1" qsCatId="3D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8B338268-C621-429F-B1DF-EA9E2C51B5FF}">
      <dgm:prSet phldrT="[Text]" phldr="0"/>
      <dgm:spPr/>
      <dgm:t>
        <a:bodyPr/>
        <a:lstStyle/>
        <a:p>
          <a:r>
            <a:rPr lang="en-US"/>
            <a:t>Resolution Process</a:t>
          </a:r>
          <a:endParaRPr lang="en-US" dirty="0"/>
        </a:p>
      </dgm:t>
    </dgm:pt>
    <dgm:pt modelId="{EE891BF0-75BE-4317-A8F0-4FC495163386}" type="parTrans" cxnId="{F721B51D-C425-4A30-81A8-9A75AA88B674}">
      <dgm:prSet/>
      <dgm:spPr/>
      <dgm:t>
        <a:bodyPr/>
        <a:lstStyle/>
        <a:p>
          <a:endParaRPr lang="en-US"/>
        </a:p>
      </dgm:t>
    </dgm:pt>
    <dgm:pt modelId="{EC3BBF69-9525-42B9-A55F-754BB77FAF9F}" type="sibTrans" cxnId="{F721B51D-C425-4A30-81A8-9A75AA88B674}">
      <dgm:prSet/>
      <dgm:spPr/>
      <dgm:t>
        <a:bodyPr/>
        <a:lstStyle/>
        <a:p>
          <a:endParaRPr lang="en-US"/>
        </a:p>
      </dgm:t>
    </dgm:pt>
    <dgm:pt modelId="{301FD97F-4C58-4F8D-B0D7-87141C46CB4C}" type="pres">
      <dgm:prSet presAssocID="{F5933603-0BF2-40A2-ACD1-AE5CA6EBF342}" presName="linear" presStyleCnt="0">
        <dgm:presLayoutVars>
          <dgm:dir/>
          <dgm:resizeHandles val="exact"/>
        </dgm:presLayoutVars>
      </dgm:prSet>
      <dgm:spPr/>
    </dgm:pt>
    <dgm:pt modelId="{812CADE7-E285-434B-BBFE-423F234EACED}" type="pres">
      <dgm:prSet presAssocID="{8B338268-C621-429F-B1DF-EA9E2C51B5FF}" presName="comp" presStyleCnt="0"/>
      <dgm:spPr/>
    </dgm:pt>
    <dgm:pt modelId="{42B49486-3A3F-4E0F-9861-6773022CE304}" type="pres">
      <dgm:prSet presAssocID="{8B338268-C621-429F-B1DF-EA9E2C51B5FF}" presName="box" presStyleLbl="node1" presStyleIdx="0" presStyleCnt="1"/>
      <dgm:spPr/>
    </dgm:pt>
    <dgm:pt modelId="{06D2C95C-FE27-4AAF-9A9A-2AA3D79F08CA}" type="pres">
      <dgm:prSet presAssocID="{8B338268-C621-429F-B1DF-EA9E2C51B5FF}" presName="img" presStyleLbl="fgImgPlace1" presStyleIdx="0" presStyleCnt="1"/>
      <dgm:spPr>
        <a:blipFill>
          <a:blip xmlns:r="http://schemas.openxmlformats.org/officeDocument/2006/relationships" r:embed="rId1"/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Machine gears"/>
        </a:ext>
      </dgm:extLst>
    </dgm:pt>
    <dgm:pt modelId="{C6F4AE1F-518B-42B7-9723-D008B74B26CD}" type="pres">
      <dgm:prSet presAssocID="{8B338268-C621-429F-B1DF-EA9E2C51B5FF}" presName="text" presStyleLbl="node1" presStyleIdx="0" presStyleCnt="1">
        <dgm:presLayoutVars>
          <dgm:bulletEnabled val="1"/>
        </dgm:presLayoutVars>
      </dgm:prSet>
      <dgm:spPr/>
    </dgm:pt>
  </dgm:ptLst>
  <dgm:cxnLst>
    <dgm:cxn modelId="{F721B51D-C425-4A30-81A8-9A75AA88B674}" srcId="{F5933603-0BF2-40A2-ACD1-AE5CA6EBF342}" destId="{8B338268-C621-429F-B1DF-EA9E2C51B5FF}" srcOrd="0" destOrd="0" parTransId="{EE891BF0-75BE-4317-A8F0-4FC495163386}" sibTransId="{EC3BBF69-9525-42B9-A55F-754BB77FAF9F}"/>
    <dgm:cxn modelId="{F091641F-EABD-4C7F-ACEC-10EE4C6B91DB}" type="presOf" srcId="{8B338268-C621-429F-B1DF-EA9E2C51B5FF}" destId="{C6F4AE1F-518B-42B7-9723-D008B74B26CD}" srcOrd="1" destOrd="0" presId="urn:microsoft.com/office/officeart/2005/8/layout/vList4"/>
    <dgm:cxn modelId="{4E90AA34-3586-42B7-9528-4EEE5551B346}" type="presOf" srcId="{8B338268-C621-429F-B1DF-EA9E2C51B5FF}" destId="{42B49486-3A3F-4E0F-9861-6773022CE304}" srcOrd="0" destOrd="0" presId="urn:microsoft.com/office/officeart/2005/8/layout/vList4"/>
    <dgm:cxn modelId="{7C885D5F-B955-4DB5-BF8E-7F366B1799D9}" type="presOf" srcId="{F5933603-0BF2-40A2-ACD1-AE5CA6EBF342}" destId="{301FD97F-4C58-4F8D-B0D7-87141C46CB4C}" srcOrd="0" destOrd="0" presId="urn:microsoft.com/office/officeart/2005/8/layout/vList4"/>
    <dgm:cxn modelId="{91FBCD48-5499-4286-A5EC-993F9DC32108}" type="presParOf" srcId="{301FD97F-4C58-4F8D-B0D7-87141C46CB4C}" destId="{812CADE7-E285-434B-BBFE-423F234EACED}" srcOrd="0" destOrd="0" presId="urn:microsoft.com/office/officeart/2005/8/layout/vList4"/>
    <dgm:cxn modelId="{F0873ADE-BE22-4B61-957D-19D02AD84BB1}" type="presParOf" srcId="{812CADE7-E285-434B-BBFE-423F234EACED}" destId="{42B49486-3A3F-4E0F-9861-6773022CE304}" srcOrd="0" destOrd="0" presId="urn:microsoft.com/office/officeart/2005/8/layout/vList4"/>
    <dgm:cxn modelId="{99C63244-79D4-40C4-900E-A56FECF5EAC6}" type="presParOf" srcId="{812CADE7-E285-434B-BBFE-423F234EACED}" destId="{06D2C95C-FE27-4AAF-9A9A-2AA3D79F08CA}" srcOrd="1" destOrd="0" presId="urn:microsoft.com/office/officeart/2005/8/layout/vList4"/>
    <dgm:cxn modelId="{0A61A256-18B3-4362-8D61-9DA9FA3C2378}" type="presParOf" srcId="{812CADE7-E285-434B-BBFE-423F234EACED}" destId="{C6F4AE1F-518B-42B7-9723-D008B74B26CD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D4FAF847-870D-45C5-B04D-3A04E18E5EF9}" type="doc">
      <dgm:prSet loTypeId="urn:microsoft.com/office/officeart/2005/8/layout/arrow2" loCatId="process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6889A9A-85AF-41C9-AE03-272AD9A8D87E}">
      <dgm:prSet phldrT="[Text]"/>
      <dgm:spPr>
        <a:xfrm>
          <a:off x="603503" y="3579685"/>
          <a:ext cx="718718" cy="816102"/>
        </a:xfrm>
      </dgm:spPr>
      <dgm:t>
        <a:bodyPr/>
        <a:lstStyle/>
        <a:p>
          <a:r>
            <a:rPr lang="en-US" b="1" dirty="0"/>
            <a:t>Identify </a:t>
          </a:r>
          <a:r>
            <a:rPr lang="en-US" b="0" dirty="0"/>
            <a:t>Dispute</a:t>
          </a:r>
        </a:p>
      </dgm:t>
    </dgm:pt>
    <dgm:pt modelId="{242E716E-3BCA-459A-9C4D-27922917BDD3}" type="parTrans" cxnId="{4B0B9F00-FE7C-459F-98C8-64638EF26205}">
      <dgm:prSet/>
      <dgm:spPr/>
      <dgm:t>
        <a:bodyPr/>
        <a:lstStyle/>
        <a:p>
          <a:endParaRPr lang="en-US"/>
        </a:p>
      </dgm:t>
    </dgm:pt>
    <dgm:pt modelId="{3B9B8798-219F-4CFC-8E56-45E7E4CB7B62}" type="sibTrans" cxnId="{4B0B9F00-FE7C-459F-98C8-64638EF26205}">
      <dgm:prSet/>
      <dgm:spPr/>
      <dgm:t>
        <a:bodyPr/>
        <a:lstStyle/>
        <a:p>
          <a:endParaRPr lang="en-US"/>
        </a:p>
      </dgm:t>
    </dgm:pt>
    <dgm:pt modelId="{0E4438DB-0B6F-4C43-B728-5B5E5BEDE861}">
      <dgm:prSet phldrT="[Text]"/>
      <dgm:spPr/>
      <dgm:t>
        <a:bodyPr/>
        <a:lstStyle/>
        <a:p>
          <a:r>
            <a:rPr lang="en-US" dirty="0"/>
            <a:t>District Utility Expert &amp; Utility Company</a:t>
          </a:r>
        </a:p>
      </dgm:t>
    </dgm:pt>
    <dgm:pt modelId="{DCE484C4-6BFF-4E14-B77E-9D1744ED64DC}" type="parTrans" cxnId="{9AAB47B1-2C02-4531-8652-20D892ACCC75}">
      <dgm:prSet/>
      <dgm:spPr/>
      <dgm:t>
        <a:bodyPr/>
        <a:lstStyle/>
        <a:p>
          <a:endParaRPr lang="en-US"/>
        </a:p>
      </dgm:t>
    </dgm:pt>
    <dgm:pt modelId="{8254A465-E584-4F48-8FD0-5A260236B0B6}" type="sibTrans" cxnId="{9AAB47B1-2C02-4531-8652-20D892ACCC75}">
      <dgm:prSet/>
      <dgm:spPr/>
      <dgm:t>
        <a:bodyPr/>
        <a:lstStyle/>
        <a:p>
          <a:endParaRPr lang="en-US"/>
        </a:p>
      </dgm:t>
    </dgm:pt>
    <dgm:pt modelId="{99E75F3C-A0BB-42C7-AABB-3294D7AA0D16}">
      <dgm:prSet/>
      <dgm:spPr/>
      <dgm:t>
        <a:bodyPr/>
        <a:lstStyle/>
        <a:p>
          <a:r>
            <a:rPr lang="en-US" b="1" dirty="0"/>
            <a:t>Negotiate</a:t>
          </a:r>
          <a:r>
            <a:rPr lang="en-US" dirty="0"/>
            <a:t> in District Office</a:t>
          </a:r>
        </a:p>
      </dgm:t>
    </dgm:pt>
    <dgm:pt modelId="{58F16633-224D-4DA5-8B6B-BCD6987C68BA}" type="parTrans" cxnId="{8D8FF2D1-AA33-4F88-8B4F-BC42FD6D6CF4}">
      <dgm:prSet/>
      <dgm:spPr/>
      <dgm:t>
        <a:bodyPr/>
        <a:lstStyle/>
        <a:p>
          <a:endParaRPr lang="en-US"/>
        </a:p>
      </dgm:t>
    </dgm:pt>
    <dgm:pt modelId="{26B82DB3-3E38-43FD-BB33-DF21446D7AE5}" type="sibTrans" cxnId="{8D8FF2D1-AA33-4F88-8B4F-BC42FD6D6CF4}">
      <dgm:prSet/>
      <dgm:spPr/>
      <dgm:t>
        <a:bodyPr/>
        <a:lstStyle/>
        <a:p>
          <a:endParaRPr lang="en-US"/>
        </a:p>
      </dgm:t>
    </dgm:pt>
    <dgm:pt modelId="{3BDC8AF7-32C7-4E73-9D90-62072BE8C330}">
      <dgm:prSet/>
      <dgm:spPr/>
      <dgm:t>
        <a:bodyPr/>
        <a:lstStyle/>
        <a:p>
          <a:r>
            <a:rPr lang="en-US" dirty="0"/>
            <a:t>District Utility Expert &amp; Utility Company</a:t>
          </a:r>
        </a:p>
      </dgm:t>
    </dgm:pt>
    <dgm:pt modelId="{AEB41819-EFCC-4155-9810-A8E91C8BBF9A}" type="parTrans" cxnId="{770882FB-308C-422C-B52B-92387F568D67}">
      <dgm:prSet/>
      <dgm:spPr/>
      <dgm:t>
        <a:bodyPr/>
        <a:lstStyle/>
        <a:p>
          <a:endParaRPr lang="en-US"/>
        </a:p>
      </dgm:t>
    </dgm:pt>
    <dgm:pt modelId="{777C73FD-E921-41B7-AA9B-CCA6A69080DB}" type="sibTrans" cxnId="{770882FB-308C-422C-B52B-92387F568D67}">
      <dgm:prSet/>
      <dgm:spPr/>
      <dgm:t>
        <a:bodyPr/>
        <a:lstStyle/>
        <a:p>
          <a:endParaRPr lang="en-US"/>
        </a:p>
      </dgm:t>
    </dgm:pt>
    <dgm:pt modelId="{87780147-98C7-42DB-B91B-D30227E8C048}">
      <dgm:prSet/>
      <dgm:spPr/>
      <dgm:t>
        <a:bodyPr/>
        <a:lstStyle/>
        <a:p>
          <a:r>
            <a:rPr lang="en-US" b="1" dirty="0"/>
            <a:t>Escalate</a:t>
          </a:r>
          <a:r>
            <a:rPr lang="en-US" dirty="0"/>
            <a:t> to Central Office</a:t>
          </a:r>
        </a:p>
      </dgm:t>
    </dgm:pt>
    <dgm:pt modelId="{454BA379-D487-4A7B-A2F6-544B1830BCD5}" type="parTrans" cxnId="{84F0BB61-6BE5-46FA-9E89-7C7C5B7C9EF1}">
      <dgm:prSet/>
      <dgm:spPr/>
      <dgm:t>
        <a:bodyPr/>
        <a:lstStyle/>
        <a:p>
          <a:endParaRPr lang="en-US"/>
        </a:p>
      </dgm:t>
    </dgm:pt>
    <dgm:pt modelId="{029A7E96-C76C-48C5-A0C2-0706FA1B2C16}" type="sibTrans" cxnId="{84F0BB61-6BE5-46FA-9E89-7C7C5B7C9EF1}">
      <dgm:prSet/>
      <dgm:spPr/>
      <dgm:t>
        <a:bodyPr/>
        <a:lstStyle/>
        <a:p>
          <a:endParaRPr lang="en-US"/>
        </a:p>
      </dgm:t>
    </dgm:pt>
    <dgm:pt modelId="{21E0E4F7-7926-4824-888B-A17A130F48C5}">
      <dgm:prSet/>
      <dgm:spPr/>
      <dgm:t>
        <a:bodyPr/>
        <a:lstStyle/>
        <a:p>
          <a:r>
            <a:rPr lang="en-US" dirty="0"/>
            <a:t>District Utility Expert, Utility Company &amp; Regional Utility Expert</a:t>
          </a:r>
        </a:p>
      </dgm:t>
    </dgm:pt>
    <dgm:pt modelId="{9A5DF996-AD32-4F11-AF36-95F5478DDB3A}" type="parTrans" cxnId="{5719C8CC-EB90-4849-B145-EDEC8462E481}">
      <dgm:prSet/>
      <dgm:spPr/>
      <dgm:t>
        <a:bodyPr/>
        <a:lstStyle/>
        <a:p>
          <a:endParaRPr lang="en-US"/>
        </a:p>
      </dgm:t>
    </dgm:pt>
    <dgm:pt modelId="{FCAFD482-9198-4171-962C-78CA61A36603}" type="sibTrans" cxnId="{5719C8CC-EB90-4849-B145-EDEC8462E481}">
      <dgm:prSet/>
      <dgm:spPr/>
      <dgm:t>
        <a:bodyPr/>
        <a:lstStyle/>
        <a:p>
          <a:endParaRPr lang="en-US"/>
        </a:p>
      </dgm:t>
    </dgm:pt>
    <dgm:pt modelId="{5E9A1536-78CA-45F9-BF70-244595FB3EB9}">
      <dgm:prSet/>
      <dgm:spPr/>
      <dgm:t>
        <a:bodyPr/>
        <a:lstStyle/>
        <a:p>
          <a:r>
            <a:rPr lang="en-US" b="1" dirty="0"/>
            <a:t>Elevate</a:t>
          </a:r>
          <a:r>
            <a:rPr lang="en-US" dirty="0"/>
            <a:t> to Utility Council </a:t>
          </a:r>
        </a:p>
      </dgm:t>
    </dgm:pt>
    <dgm:pt modelId="{3A5184C3-11CB-40AD-A3F9-74A4BBAB82C1}" type="parTrans" cxnId="{FF65A54B-DF5D-4B9B-A2ED-D9D59CBD1A7F}">
      <dgm:prSet/>
      <dgm:spPr/>
      <dgm:t>
        <a:bodyPr/>
        <a:lstStyle/>
        <a:p>
          <a:endParaRPr lang="en-US"/>
        </a:p>
      </dgm:t>
    </dgm:pt>
    <dgm:pt modelId="{FCA34AF3-6FD2-4899-8B6C-2E131A697278}" type="sibTrans" cxnId="{FF65A54B-DF5D-4B9B-A2ED-D9D59CBD1A7F}">
      <dgm:prSet/>
      <dgm:spPr/>
      <dgm:t>
        <a:bodyPr/>
        <a:lstStyle/>
        <a:p>
          <a:endParaRPr lang="en-US"/>
        </a:p>
      </dgm:t>
    </dgm:pt>
    <dgm:pt modelId="{845EEE4E-0648-4D42-88FC-7A8184C648F3}">
      <dgm:prSet/>
      <dgm:spPr/>
      <dgm:t>
        <a:bodyPr/>
        <a:lstStyle/>
        <a:p>
          <a:r>
            <a:rPr lang="en-US" dirty="0"/>
            <a:t>District Utility Expert, Utility Company, Regional Utility Expert &amp; Statewide Utility Council</a:t>
          </a:r>
        </a:p>
      </dgm:t>
    </dgm:pt>
    <dgm:pt modelId="{B5C4204C-CFD3-407A-B181-AEFA365CFA87}" type="parTrans" cxnId="{84E23C20-5578-4B7E-93D7-16FA62D4F5E8}">
      <dgm:prSet/>
      <dgm:spPr/>
      <dgm:t>
        <a:bodyPr/>
        <a:lstStyle/>
        <a:p>
          <a:endParaRPr lang="en-US"/>
        </a:p>
      </dgm:t>
    </dgm:pt>
    <dgm:pt modelId="{51EF00AF-B3E6-4835-BB91-E8F0B02708DC}" type="sibTrans" cxnId="{84E23C20-5578-4B7E-93D7-16FA62D4F5E8}">
      <dgm:prSet/>
      <dgm:spPr/>
      <dgm:t>
        <a:bodyPr/>
        <a:lstStyle/>
        <a:p>
          <a:endParaRPr lang="en-US"/>
        </a:p>
      </dgm:t>
    </dgm:pt>
    <dgm:pt modelId="{50382151-A62D-44A1-B03A-394275790293}">
      <dgm:prSet/>
      <dgm:spPr/>
      <dgm:t>
        <a:bodyPr/>
        <a:lstStyle/>
        <a:p>
          <a:r>
            <a:rPr lang="en-US" b="1" dirty="0"/>
            <a:t>Appeal</a:t>
          </a:r>
          <a:r>
            <a:rPr lang="en-US" dirty="0"/>
            <a:t> to KYTC Leadership</a:t>
          </a:r>
        </a:p>
      </dgm:t>
    </dgm:pt>
    <dgm:pt modelId="{A1CFCA33-3D34-4F34-A3E4-E2205055D5A7}" type="parTrans" cxnId="{59F5273C-E442-4079-9FA9-CB745745CE3C}">
      <dgm:prSet/>
      <dgm:spPr/>
      <dgm:t>
        <a:bodyPr/>
        <a:lstStyle/>
        <a:p>
          <a:endParaRPr lang="en-US"/>
        </a:p>
      </dgm:t>
    </dgm:pt>
    <dgm:pt modelId="{4BFA8D25-82AC-4DBE-BCF8-813DCC05AA21}" type="sibTrans" cxnId="{59F5273C-E442-4079-9FA9-CB745745CE3C}">
      <dgm:prSet/>
      <dgm:spPr/>
      <dgm:t>
        <a:bodyPr/>
        <a:lstStyle/>
        <a:p>
          <a:endParaRPr lang="en-US"/>
        </a:p>
      </dgm:t>
    </dgm:pt>
    <dgm:pt modelId="{8A5EC522-33B4-498C-9CEB-5F13F808A640}">
      <dgm:prSet/>
      <dgm:spPr/>
      <dgm:t>
        <a:bodyPr/>
        <a:lstStyle/>
        <a:p>
          <a:r>
            <a:rPr lang="en-US" dirty="0"/>
            <a:t>State Highway Engineers Office, Division Director, &amp; Legal Office</a:t>
          </a:r>
        </a:p>
      </dgm:t>
    </dgm:pt>
    <dgm:pt modelId="{E764BA6A-0397-42DE-B265-45E81EF004B5}" type="parTrans" cxnId="{2A575ECA-728D-4138-A931-82FE72922167}">
      <dgm:prSet/>
      <dgm:spPr/>
      <dgm:t>
        <a:bodyPr/>
        <a:lstStyle/>
        <a:p>
          <a:endParaRPr lang="en-US"/>
        </a:p>
      </dgm:t>
    </dgm:pt>
    <dgm:pt modelId="{7DAB4DC7-265D-4CFD-ADD0-0FC441DD44D2}" type="sibTrans" cxnId="{2A575ECA-728D-4138-A931-82FE72922167}">
      <dgm:prSet/>
      <dgm:spPr/>
      <dgm:t>
        <a:bodyPr/>
        <a:lstStyle/>
        <a:p>
          <a:endParaRPr lang="en-US"/>
        </a:p>
      </dgm:t>
    </dgm:pt>
    <dgm:pt modelId="{723A16B8-C3A6-402B-8E82-E163E8EAF694}" type="pres">
      <dgm:prSet presAssocID="{D4FAF847-870D-45C5-B04D-3A04E18E5EF9}" presName="arrowDiagram" presStyleCnt="0">
        <dgm:presLayoutVars>
          <dgm:chMax val="5"/>
          <dgm:dir/>
          <dgm:resizeHandles val="exact"/>
        </dgm:presLayoutVars>
      </dgm:prSet>
      <dgm:spPr/>
    </dgm:pt>
    <dgm:pt modelId="{FE0C1047-59C8-40E4-A2F1-C8B8A3FBA734}" type="pres">
      <dgm:prSet presAssocID="{D4FAF847-870D-45C5-B04D-3A04E18E5EF9}" presName="arrow" presStyleLbl="bgShp" presStyleIdx="0" presStyleCnt="1"/>
      <dgm:spPr/>
    </dgm:pt>
    <dgm:pt modelId="{7F706B86-2B13-4600-845C-EC68805B8431}" type="pres">
      <dgm:prSet presAssocID="{D4FAF847-870D-45C5-B04D-3A04E18E5EF9}" presName="arrowDiagram5" presStyleCnt="0"/>
      <dgm:spPr/>
    </dgm:pt>
    <dgm:pt modelId="{52C8E5EC-3974-4B87-A202-D8C71809DA59}" type="pres">
      <dgm:prSet presAssocID="{66889A9A-85AF-41C9-AE03-272AD9A8D87E}" presName="bullet5a" presStyleLbl="node1" presStyleIdx="0" presStyleCnt="5"/>
      <dgm:spPr/>
    </dgm:pt>
    <dgm:pt modelId="{1EDE02E2-2FF0-4300-82AD-D1037453AB48}" type="pres">
      <dgm:prSet presAssocID="{66889A9A-85AF-41C9-AE03-272AD9A8D87E}" presName="textBox5a" presStyleLbl="revTx" presStyleIdx="0" presStyleCnt="5">
        <dgm:presLayoutVars>
          <dgm:bulletEnabled val="1"/>
        </dgm:presLayoutVars>
      </dgm:prSet>
      <dgm:spPr/>
    </dgm:pt>
    <dgm:pt modelId="{BAA0F514-2607-4F15-9A15-08B0C0EAFBCC}" type="pres">
      <dgm:prSet presAssocID="{99E75F3C-A0BB-42C7-AABB-3294D7AA0D16}" presName="bullet5b" presStyleLbl="node1" presStyleIdx="1" presStyleCnt="5"/>
      <dgm:spPr/>
    </dgm:pt>
    <dgm:pt modelId="{B548A005-A05D-43DF-9776-68AE22608A91}" type="pres">
      <dgm:prSet presAssocID="{99E75F3C-A0BB-42C7-AABB-3294D7AA0D16}" presName="textBox5b" presStyleLbl="revTx" presStyleIdx="1" presStyleCnt="5">
        <dgm:presLayoutVars>
          <dgm:bulletEnabled val="1"/>
        </dgm:presLayoutVars>
      </dgm:prSet>
      <dgm:spPr/>
    </dgm:pt>
    <dgm:pt modelId="{DCF034EC-22D9-4D83-863E-25308D73E21A}" type="pres">
      <dgm:prSet presAssocID="{87780147-98C7-42DB-B91B-D30227E8C048}" presName="bullet5c" presStyleLbl="node1" presStyleIdx="2" presStyleCnt="5"/>
      <dgm:spPr/>
    </dgm:pt>
    <dgm:pt modelId="{411F868A-8B9A-4371-BFD3-E0D8A02E6E40}" type="pres">
      <dgm:prSet presAssocID="{87780147-98C7-42DB-B91B-D30227E8C048}" presName="textBox5c" presStyleLbl="revTx" presStyleIdx="2" presStyleCnt="5">
        <dgm:presLayoutVars>
          <dgm:bulletEnabled val="1"/>
        </dgm:presLayoutVars>
      </dgm:prSet>
      <dgm:spPr/>
    </dgm:pt>
    <dgm:pt modelId="{548FFD8B-AED6-41E4-9601-F1E076CAEFE7}" type="pres">
      <dgm:prSet presAssocID="{5E9A1536-78CA-45F9-BF70-244595FB3EB9}" presName="bullet5d" presStyleLbl="node1" presStyleIdx="3" presStyleCnt="5"/>
      <dgm:spPr/>
    </dgm:pt>
    <dgm:pt modelId="{C248C729-EB35-42FD-8363-0FB6F1C7A9CE}" type="pres">
      <dgm:prSet presAssocID="{5E9A1536-78CA-45F9-BF70-244595FB3EB9}" presName="textBox5d" presStyleLbl="revTx" presStyleIdx="3" presStyleCnt="5">
        <dgm:presLayoutVars>
          <dgm:bulletEnabled val="1"/>
        </dgm:presLayoutVars>
      </dgm:prSet>
      <dgm:spPr/>
    </dgm:pt>
    <dgm:pt modelId="{A5413EED-0344-478B-A0B7-953B7A46904E}" type="pres">
      <dgm:prSet presAssocID="{50382151-A62D-44A1-B03A-394275790293}" presName="bullet5e" presStyleLbl="node1" presStyleIdx="4" presStyleCnt="5"/>
      <dgm:spPr/>
    </dgm:pt>
    <dgm:pt modelId="{63C25776-5985-4E2C-B9BE-BA4D212B9F80}" type="pres">
      <dgm:prSet presAssocID="{50382151-A62D-44A1-B03A-394275790293}" presName="textBox5e" presStyleLbl="revTx" presStyleIdx="4" presStyleCnt="5">
        <dgm:presLayoutVars>
          <dgm:bulletEnabled val="1"/>
        </dgm:presLayoutVars>
      </dgm:prSet>
      <dgm:spPr/>
    </dgm:pt>
  </dgm:ptLst>
  <dgm:cxnLst>
    <dgm:cxn modelId="{4B0B9F00-FE7C-459F-98C8-64638EF26205}" srcId="{D4FAF847-870D-45C5-B04D-3A04E18E5EF9}" destId="{66889A9A-85AF-41C9-AE03-272AD9A8D87E}" srcOrd="0" destOrd="0" parTransId="{242E716E-3BCA-459A-9C4D-27922917BDD3}" sibTransId="{3B9B8798-219F-4CFC-8E56-45E7E4CB7B62}"/>
    <dgm:cxn modelId="{7BF8E00C-63F1-4D0A-A290-208A6FC7E850}" type="presOf" srcId="{3BDC8AF7-32C7-4E73-9D90-62072BE8C330}" destId="{B548A005-A05D-43DF-9776-68AE22608A91}" srcOrd="0" destOrd="1" presId="urn:microsoft.com/office/officeart/2005/8/layout/arrow2"/>
    <dgm:cxn modelId="{84E23C20-5578-4B7E-93D7-16FA62D4F5E8}" srcId="{5E9A1536-78CA-45F9-BF70-244595FB3EB9}" destId="{845EEE4E-0648-4D42-88FC-7A8184C648F3}" srcOrd="0" destOrd="0" parTransId="{B5C4204C-CFD3-407A-B181-AEFA365CFA87}" sibTransId="{51EF00AF-B3E6-4835-BB91-E8F0B02708DC}"/>
    <dgm:cxn modelId="{59F5273C-E442-4079-9FA9-CB745745CE3C}" srcId="{D4FAF847-870D-45C5-B04D-3A04E18E5EF9}" destId="{50382151-A62D-44A1-B03A-394275790293}" srcOrd="4" destOrd="0" parTransId="{A1CFCA33-3D34-4F34-A3E4-E2205055D5A7}" sibTransId="{4BFA8D25-82AC-4DBE-BCF8-813DCC05AA21}"/>
    <dgm:cxn modelId="{0B96E23D-777A-4F77-8B77-B690E7397A6C}" type="presOf" srcId="{50382151-A62D-44A1-B03A-394275790293}" destId="{63C25776-5985-4E2C-B9BE-BA4D212B9F80}" srcOrd="0" destOrd="0" presId="urn:microsoft.com/office/officeart/2005/8/layout/arrow2"/>
    <dgm:cxn modelId="{8A54AA5B-7DA8-436C-8D21-D55A33857133}" type="presOf" srcId="{845EEE4E-0648-4D42-88FC-7A8184C648F3}" destId="{C248C729-EB35-42FD-8363-0FB6F1C7A9CE}" srcOrd="0" destOrd="1" presId="urn:microsoft.com/office/officeart/2005/8/layout/arrow2"/>
    <dgm:cxn modelId="{84F0BB61-6BE5-46FA-9E89-7C7C5B7C9EF1}" srcId="{D4FAF847-870D-45C5-B04D-3A04E18E5EF9}" destId="{87780147-98C7-42DB-B91B-D30227E8C048}" srcOrd="2" destOrd="0" parTransId="{454BA379-D487-4A7B-A2F6-544B1830BCD5}" sibTransId="{029A7E96-C76C-48C5-A0C2-0706FA1B2C16}"/>
    <dgm:cxn modelId="{AD27A562-FF14-42C4-A4FC-37E8E9ECFAF0}" type="presOf" srcId="{66889A9A-85AF-41C9-AE03-272AD9A8D87E}" destId="{1EDE02E2-2FF0-4300-82AD-D1037453AB48}" srcOrd="0" destOrd="0" presId="urn:microsoft.com/office/officeart/2005/8/layout/arrow2"/>
    <dgm:cxn modelId="{FF65A54B-DF5D-4B9B-A2ED-D9D59CBD1A7F}" srcId="{D4FAF847-870D-45C5-B04D-3A04E18E5EF9}" destId="{5E9A1536-78CA-45F9-BF70-244595FB3EB9}" srcOrd="3" destOrd="0" parTransId="{3A5184C3-11CB-40AD-A3F9-74A4BBAB82C1}" sibTransId="{FCA34AF3-6FD2-4899-8B6C-2E131A697278}"/>
    <dgm:cxn modelId="{3AA2CE70-ECCC-4ACC-93A5-02FEDBD7590E}" type="presOf" srcId="{8A5EC522-33B4-498C-9CEB-5F13F808A640}" destId="{63C25776-5985-4E2C-B9BE-BA4D212B9F80}" srcOrd="0" destOrd="1" presId="urn:microsoft.com/office/officeart/2005/8/layout/arrow2"/>
    <dgm:cxn modelId="{9AAB47B1-2C02-4531-8652-20D892ACCC75}" srcId="{66889A9A-85AF-41C9-AE03-272AD9A8D87E}" destId="{0E4438DB-0B6F-4C43-B728-5B5E5BEDE861}" srcOrd="0" destOrd="0" parTransId="{DCE484C4-6BFF-4E14-B77E-9D1744ED64DC}" sibTransId="{8254A465-E584-4F48-8FD0-5A260236B0B6}"/>
    <dgm:cxn modelId="{AEFFA0C4-BF96-4530-9C2D-F149B4D216A6}" type="presOf" srcId="{87780147-98C7-42DB-B91B-D30227E8C048}" destId="{411F868A-8B9A-4371-BFD3-E0D8A02E6E40}" srcOrd="0" destOrd="0" presId="urn:microsoft.com/office/officeart/2005/8/layout/arrow2"/>
    <dgm:cxn modelId="{2A575ECA-728D-4138-A931-82FE72922167}" srcId="{50382151-A62D-44A1-B03A-394275790293}" destId="{8A5EC522-33B4-498C-9CEB-5F13F808A640}" srcOrd="0" destOrd="0" parTransId="{E764BA6A-0397-42DE-B265-45E81EF004B5}" sibTransId="{7DAB4DC7-265D-4CFD-ADD0-0FC441DD44D2}"/>
    <dgm:cxn modelId="{5719C8CC-EB90-4849-B145-EDEC8462E481}" srcId="{87780147-98C7-42DB-B91B-D30227E8C048}" destId="{21E0E4F7-7926-4824-888B-A17A130F48C5}" srcOrd="0" destOrd="0" parTransId="{9A5DF996-AD32-4F11-AF36-95F5478DDB3A}" sibTransId="{FCAFD482-9198-4171-962C-78CA61A36603}"/>
    <dgm:cxn modelId="{6CD487CD-9D06-4A74-A899-9200D21C39CC}" type="presOf" srcId="{0E4438DB-0B6F-4C43-B728-5B5E5BEDE861}" destId="{1EDE02E2-2FF0-4300-82AD-D1037453AB48}" srcOrd="0" destOrd="1" presId="urn:microsoft.com/office/officeart/2005/8/layout/arrow2"/>
    <dgm:cxn modelId="{8D8FF2D1-AA33-4F88-8B4F-BC42FD6D6CF4}" srcId="{D4FAF847-870D-45C5-B04D-3A04E18E5EF9}" destId="{99E75F3C-A0BB-42C7-AABB-3294D7AA0D16}" srcOrd="1" destOrd="0" parTransId="{58F16633-224D-4DA5-8B6B-BCD6987C68BA}" sibTransId="{26B82DB3-3E38-43FD-BB33-DF21446D7AE5}"/>
    <dgm:cxn modelId="{421AC9EA-368A-4705-8B88-BB973B7AAEA2}" type="presOf" srcId="{99E75F3C-A0BB-42C7-AABB-3294D7AA0D16}" destId="{B548A005-A05D-43DF-9776-68AE22608A91}" srcOrd="0" destOrd="0" presId="urn:microsoft.com/office/officeart/2005/8/layout/arrow2"/>
    <dgm:cxn modelId="{271815EF-06EF-4004-8AB4-DA8CDBD23407}" type="presOf" srcId="{21E0E4F7-7926-4824-888B-A17A130F48C5}" destId="{411F868A-8B9A-4371-BFD3-E0D8A02E6E40}" srcOrd="0" destOrd="1" presId="urn:microsoft.com/office/officeart/2005/8/layout/arrow2"/>
    <dgm:cxn modelId="{3EB5AEF2-D08B-45C2-8ECA-A0C3F3D4306B}" type="presOf" srcId="{D4FAF847-870D-45C5-B04D-3A04E18E5EF9}" destId="{723A16B8-C3A6-402B-8E82-E163E8EAF694}" srcOrd="0" destOrd="0" presId="urn:microsoft.com/office/officeart/2005/8/layout/arrow2"/>
    <dgm:cxn modelId="{E4F444F4-8F2E-4794-9018-B48B2282D201}" type="presOf" srcId="{5E9A1536-78CA-45F9-BF70-244595FB3EB9}" destId="{C248C729-EB35-42FD-8363-0FB6F1C7A9CE}" srcOrd="0" destOrd="0" presId="urn:microsoft.com/office/officeart/2005/8/layout/arrow2"/>
    <dgm:cxn modelId="{770882FB-308C-422C-B52B-92387F568D67}" srcId="{99E75F3C-A0BB-42C7-AABB-3294D7AA0D16}" destId="{3BDC8AF7-32C7-4E73-9D90-62072BE8C330}" srcOrd="0" destOrd="0" parTransId="{AEB41819-EFCC-4155-9810-A8E91C8BBF9A}" sibTransId="{777C73FD-E921-41B7-AA9B-CCA6A69080DB}"/>
    <dgm:cxn modelId="{F99C160E-1AB4-45D6-BEDF-D30B2B0033D9}" type="presParOf" srcId="{723A16B8-C3A6-402B-8E82-E163E8EAF694}" destId="{FE0C1047-59C8-40E4-A2F1-C8B8A3FBA734}" srcOrd="0" destOrd="0" presId="urn:microsoft.com/office/officeart/2005/8/layout/arrow2"/>
    <dgm:cxn modelId="{9C277F9C-D7CE-423A-A371-EA2A9522C2E0}" type="presParOf" srcId="{723A16B8-C3A6-402B-8E82-E163E8EAF694}" destId="{7F706B86-2B13-4600-845C-EC68805B8431}" srcOrd="1" destOrd="0" presId="urn:microsoft.com/office/officeart/2005/8/layout/arrow2"/>
    <dgm:cxn modelId="{13B703F9-1805-4B7F-A60D-141DE799B5E4}" type="presParOf" srcId="{7F706B86-2B13-4600-845C-EC68805B8431}" destId="{52C8E5EC-3974-4B87-A202-D8C71809DA59}" srcOrd="0" destOrd="0" presId="urn:microsoft.com/office/officeart/2005/8/layout/arrow2"/>
    <dgm:cxn modelId="{3E4467D3-2ED9-40F0-B7A9-8FF01CCD3B56}" type="presParOf" srcId="{7F706B86-2B13-4600-845C-EC68805B8431}" destId="{1EDE02E2-2FF0-4300-82AD-D1037453AB48}" srcOrd="1" destOrd="0" presId="urn:microsoft.com/office/officeart/2005/8/layout/arrow2"/>
    <dgm:cxn modelId="{5C63A7E4-E36E-41B9-83F6-BF499EB8FB4B}" type="presParOf" srcId="{7F706B86-2B13-4600-845C-EC68805B8431}" destId="{BAA0F514-2607-4F15-9A15-08B0C0EAFBCC}" srcOrd="2" destOrd="0" presId="urn:microsoft.com/office/officeart/2005/8/layout/arrow2"/>
    <dgm:cxn modelId="{7994F4E0-CD7B-4A5B-9B0C-DA713732FD6C}" type="presParOf" srcId="{7F706B86-2B13-4600-845C-EC68805B8431}" destId="{B548A005-A05D-43DF-9776-68AE22608A91}" srcOrd="3" destOrd="0" presId="urn:microsoft.com/office/officeart/2005/8/layout/arrow2"/>
    <dgm:cxn modelId="{04E23275-9DAA-4AF3-A95D-0F100ED83132}" type="presParOf" srcId="{7F706B86-2B13-4600-845C-EC68805B8431}" destId="{DCF034EC-22D9-4D83-863E-25308D73E21A}" srcOrd="4" destOrd="0" presId="urn:microsoft.com/office/officeart/2005/8/layout/arrow2"/>
    <dgm:cxn modelId="{F6DDF771-CA4C-4D52-952E-D9A0E06989BF}" type="presParOf" srcId="{7F706B86-2B13-4600-845C-EC68805B8431}" destId="{411F868A-8B9A-4371-BFD3-E0D8A02E6E40}" srcOrd="5" destOrd="0" presId="urn:microsoft.com/office/officeart/2005/8/layout/arrow2"/>
    <dgm:cxn modelId="{EACE244D-FCFD-44AA-AB3E-833A39677505}" type="presParOf" srcId="{7F706B86-2B13-4600-845C-EC68805B8431}" destId="{548FFD8B-AED6-41E4-9601-F1E076CAEFE7}" srcOrd="6" destOrd="0" presId="urn:microsoft.com/office/officeart/2005/8/layout/arrow2"/>
    <dgm:cxn modelId="{089F5C67-3C98-4B06-A75F-75E47BCBF29C}" type="presParOf" srcId="{7F706B86-2B13-4600-845C-EC68805B8431}" destId="{C248C729-EB35-42FD-8363-0FB6F1C7A9CE}" srcOrd="7" destOrd="0" presId="urn:microsoft.com/office/officeart/2005/8/layout/arrow2"/>
    <dgm:cxn modelId="{3135D6BC-BA24-406A-8969-ED5A526CEA3D}" type="presParOf" srcId="{7F706B86-2B13-4600-845C-EC68805B8431}" destId="{A5413EED-0344-478B-A0B7-953B7A46904E}" srcOrd="8" destOrd="0" presId="urn:microsoft.com/office/officeart/2005/8/layout/arrow2"/>
    <dgm:cxn modelId="{3707A9E1-6A6C-43B6-BCA1-186C3D966D0A}" type="presParOf" srcId="{7F706B86-2B13-4600-845C-EC68805B8431}" destId="{63C25776-5985-4E2C-B9BE-BA4D212B9F80}" srcOrd="9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5DE70EFE-7B92-4D32-B23B-65BE1E21795C}" type="doc">
      <dgm:prSet loTypeId="urn:microsoft.com/office/officeart/2005/8/layout/h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C39A1B5-32B2-440B-9F0B-AB61FD370EF3}">
      <dgm:prSet phldrT="[Text]"/>
      <dgm:spPr/>
      <dgm:t>
        <a:bodyPr/>
        <a:lstStyle/>
        <a:p>
          <a:r>
            <a:rPr lang="en-US" b="1" dirty="0"/>
            <a:t>Identify Dispute</a:t>
          </a:r>
        </a:p>
      </dgm:t>
    </dgm:pt>
    <dgm:pt modelId="{BAB5A82A-B31E-4BB5-AE20-A8D05EBE01E8}" type="parTrans" cxnId="{9DE1846B-6EF9-4E4F-A396-3B1981A6809E}">
      <dgm:prSet/>
      <dgm:spPr/>
      <dgm:t>
        <a:bodyPr/>
        <a:lstStyle/>
        <a:p>
          <a:endParaRPr lang="en-US"/>
        </a:p>
      </dgm:t>
    </dgm:pt>
    <dgm:pt modelId="{770F4DA8-6A5D-4E56-A8F8-772C08BF3C07}" type="sibTrans" cxnId="{9DE1846B-6EF9-4E4F-A396-3B1981A6809E}">
      <dgm:prSet/>
      <dgm:spPr/>
      <dgm:t>
        <a:bodyPr/>
        <a:lstStyle/>
        <a:p>
          <a:endParaRPr lang="en-US"/>
        </a:p>
      </dgm:t>
    </dgm:pt>
    <dgm:pt modelId="{36E5AB8D-AABB-439C-9E2D-EA9DD5F4DFAC}">
      <dgm:prSet phldrT="[Text]"/>
      <dgm:spPr/>
      <dgm:t>
        <a:bodyPr/>
        <a:lstStyle/>
        <a:p>
          <a:r>
            <a:rPr lang="en-US" dirty="0"/>
            <a:t>Discovered by the district office utility section (DO) and utility company</a:t>
          </a:r>
        </a:p>
      </dgm:t>
    </dgm:pt>
    <dgm:pt modelId="{D01D1BE1-7803-4B8E-84BF-E117373C7BCC}" type="parTrans" cxnId="{E173E404-8F04-477D-AF32-431593C50FEE}">
      <dgm:prSet/>
      <dgm:spPr/>
      <dgm:t>
        <a:bodyPr/>
        <a:lstStyle/>
        <a:p>
          <a:endParaRPr lang="en-US"/>
        </a:p>
      </dgm:t>
    </dgm:pt>
    <dgm:pt modelId="{8562EE4F-73A1-4FBD-BE8A-55AB832DAE8E}" type="sibTrans" cxnId="{E173E404-8F04-477D-AF32-431593C50FEE}">
      <dgm:prSet/>
      <dgm:spPr/>
      <dgm:t>
        <a:bodyPr/>
        <a:lstStyle/>
        <a:p>
          <a:endParaRPr lang="en-US"/>
        </a:p>
      </dgm:t>
    </dgm:pt>
    <dgm:pt modelId="{3779A547-736D-4012-8A3E-C93A0AEC5289}">
      <dgm:prSet/>
      <dgm:spPr/>
      <dgm:t>
        <a:bodyPr/>
        <a:lstStyle/>
        <a:p>
          <a:r>
            <a:rPr lang="en-US" dirty="0"/>
            <a:t>Informal in nature</a:t>
          </a:r>
        </a:p>
      </dgm:t>
    </dgm:pt>
    <dgm:pt modelId="{7397607F-0D35-4F69-9E3C-FA91596D6E05}" type="parTrans" cxnId="{53F553FE-273F-42C4-9D44-88F27CB0501E}">
      <dgm:prSet/>
      <dgm:spPr/>
      <dgm:t>
        <a:bodyPr/>
        <a:lstStyle/>
        <a:p>
          <a:endParaRPr lang="en-US"/>
        </a:p>
      </dgm:t>
    </dgm:pt>
    <dgm:pt modelId="{DCF9528B-13DE-40B2-B773-093F09A2F0F7}" type="sibTrans" cxnId="{53F553FE-273F-42C4-9D44-88F27CB0501E}">
      <dgm:prSet/>
      <dgm:spPr/>
      <dgm:t>
        <a:bodyPr/>
        <a:lstStyle/>
        <a:p>
          <a:endParaRPr lang="en-US"/>
        </a:p>
      </dgm:t>
    </dgm:pt>
    <dgm:pt modelId="{A33D30C9-B119-4781-A2E5-A38170178A53}">
      <dgm:prSet/>
      <dgm:spPr/>
      <dgm:t>
        <a:bodyPr/>
        <a:lstStyle/>
        <a:p>
          <a:r>
            <a:rPr lang="en-US" dirty="0"/>
            <a:t>Dispute notices recorded in KURTS</a:t>
          </a:r>
        </a:p>
      </dgm:t>
    </dgm:pt>
    <dgm:pt modelId="{20F359C7-9896-4A34-9D38-FBB9C11E8B96}" type="parTrans" cxnId="{C10FC08C-52F1-4A3C-AB5A-73843A752675}">
      <dgm:prSet/>
      <dgm:spPr/>
      <dgm:t>
        <a:bodyPr/>
        <a:lstStyle/>
        <a:p>
          <a:endParaRPr lang="en-US"/>
        </a:p>
      </dgm:t>
    </dgm:pt>
    <dgm:pt modelId="{64CB204C-6E5F-4B83-8CD1-1A016A10E45A}" type="sibTrans" cxnId="{C10FC08C-52F1-4A3C-AB5A-73843A752675}">
      <dgm:prSet/>
      <dgm:spPr/>
      <dgm:t>
        <a:bodyPr/>
        <a:lstStyle/>
        <a:p>
          <a:endParaRPr lang="en-US"/>
        </a:p>
      </dgm:t>
    </dgm:pt>
    <dgm:pt modelId="{D038F8A8-0400-406C-A27A-9455CAB1F7EF}">
      <dgm:prSet/>
      <dgm:spPr/>
      <dgm:t>
        <a:bodyPr/>
        <a:lstStyle/>
        <a:p>
          <a:r>
            <a:rPr lang="en-US" dirty="0"/>
            <a:t>No specific duration</a:t>
          </a:r>
        </a:p>
      </dgm:t>
    </dgm:pt>
    <dgm:pt modelId="{20DF7A62-67F9-403C-8640-8292A072296C}" type="parTrans" cxnId="{B8D011DD-6096-4C5E-A8DB-540CB2207037}">
      <dgm:prSet/>
      <dgm:spPr/>
      <dgm:t>
        <a:bodyPr/>
        <a:lstStyle/>
        <a:p>
          <a:endParaRPr lang="en-US"/>
        </a:p>
      </dgm:t>
    </dgm:pt>
    <dgm:pt modelId="{88254E84-C592-4C77-A1F2-DFBCA9390DBA}" type="sibTrans" cxnId="{B8D011DD-6096-4C5E-A8DB-540CB2207037}">
      <dgm:prSet/>
      <dgm:spPr/>
      <dgm:t>
        <a:bodyPr/>
        <a:lstStyle/>
        <a:p>
          <a:endParaRPr lang="en-US"/>
        </a:p>
      </dgm:t>
    </dgm:pt>
    <dgm:pt modelId="{9F7DFCEA-AAB8-42DE-A276-3E302F177DBE}">
      <dgm:prSet/>
      <dgm:spPr/>
      <dgm:t>
        <a:bodyPr/>
        <a:lstStyle/>
        <a:p>
          <a:r>
            <a:rPr lang="en-US" dirty="0"/>
            <a:t>Either party may trigger a negotiation</a:t>
          </a:r>
        </a:p>
      </dgm:t>
    </dgm:pt>
    <dgm:pt modelId="{F006253D-CC13-4F8A-9135-CCA914490115}" type="parTrans" cxnId="{0A64EFCA-9477-4AE0-964A-2F1A7868CCA4}">
      <dgm:prSet/>
      <dgm:spPr/>
      <dgm:t>
        <a:bodyPr/>
        <a:lstStyle/>
        <a:p>
          <a:endParaRPr lang="en-US"/>
        </a:p>
      </dgm:t>
    </dgm:pt>
    <dgm:pt modelId="{0DC75E49-59B0-4ACA-82C6-F1B60FE73EA1}" type="sibTrans" cxnId="{0A64EFCA-9477-4AE0-964A-2F1A7868CCA4}">
      <dgm:prSet/>
      <dgm:spPr/>
      <dgm:t>
        <a:bodyPr/>
        <a:lstStyle/>
        <a:p>
          <a:endParaRPr lang="en-US"/>
        </a:p>
      </dgm:t>
    </dgm:pt>
    <dgm:pt modelId="{55F7FAA0-1622-4D58-9EE1-A225235C3B72}">
      <dgm:prSet/>
      <dgm:spPr/>
      <dgm:t>
        <a:bodyPr/>
        <a:lstStyle/>
        <a:p>
          <a:endParaRPr lang="en-US" dirty="0"/>
        </a:p>
      </dgm:t>
    </dgm:pt>
    <dgm:pt modelId="{0D765A1C-2E9A-4340-BAD9-8D21B3F8D38D}" type="parTrans" cxnId="{62E7CDA4-AB4B-4FC0-BFB4-A7478B43149A}">
      <dgm:prSet/>
      <dgm:spPr/>
      <dgm:t>
        <a:bodyPr/>
        <a:lstStyle/>
        <a:p>
          <a:endParaRPr lang="en-US"/>
        </a:p>
      </dgm:t>
    </dgm:pt>
    <dgm:pt modelId="{F19248AD-CB1F-4FF1-AE73-FAA82627E74B}" type="sibTrans" cxnId="{62E7CDA4-AB4B-4FC0-BFB4-A7478B43149A}">
      <dgm:prSet/>
      <dgm:spPr/>
      <dgm:t>
        <a:bodyPr/>
        <a:lstStyle/>
        <a:p>
          <a:endParaRPr lang="en-US"/>
        </a:p>
      </dgm:t>
    </dgm:pt>
    <dgm:pt modelId="{627935F9-4B14-45BD-95E9-FEF4559F9072}" type="pres">
      <dgm:prSet presAssocID="{5DE70EFE-7B92-4D32-B23B-65BE1E21795C}" presName="linearFlow" presStyleCnt="0">
        <dgm:presLayoutVars>
          <dgm:dir/>
          <dgm:animLvl val="lvl"/>
          <dgm:resizeHandles/>
        </dgm:presLayoutVars>
      </dgm:prSet>
      <dgm:spPr/>
    </dgm:pt>
    <dgm:pt modelId="{23F7CEFB-1A94-45A6-92E3-6EE78CDE3A6F}" type="pres">
      <dgm:prSet presAssocID="{6C39A1B5-32B2-440B-9F0B-AB61FD370EF3}" presName="compositeNode" presStyleCnt="0">
        <dgm:presLayoutVars>
          <dgm:bulletEnabled val="1"/>
        </dgm:presLayoutVars>
      </dgm:prSet>
      <dgm:spPr/>
    </dgm:pt>
    <dgm:pt modelId="{494F59AC-A094-4204-ADF2-651FB8455958}" type="pres">
      <dgm:prSet presAssocID="{6C39A1B5-32B2-440B-9F0B-AB61FD370EF3}" presName="image" presStyleLbl="fgImgPlace1" presStyleIdx="0" presStyleCnt="1"/>
      <dgm:spPr>
        <a:blipFill>
          <a:blip xmlns:r="http://schemas.openxmlformats.org/officeDocument/2006/relationships" r:embed="rId1"/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Student writing in class  close-up"/>
        </a:ext>
      </dgm:extLst>
    </dgm:pt>
    <dgm:pt modelId="{9457E786-8A70-4133-98D5-254EF9ED19B6}" type="pres">
      <dgm:prSet presAssocID="{6C39A1B5-32B2-440B-9F0B-AB61FD370EF3}" presName="childNode" presStyleLbl="node1" presStyleIdx="0" presStyleCnt="1">
        <dgm:presLayoutVars>
          <dgm:bulletEnabled val="1"/>
        </dgm:presLayoutVars>
      </dgm:prSet>
      <dgm:spPr/>
    </dgm:pt>
    <dgm:pt modelId="{B9A6180A-9ACE-4300-8CF9-F4714DAE5622}" type="pres">
      <dgm:prSet presAssocID="{6C39A1B5-32B2-440B-9F0B-AB61FD370EF3}" presName="parentNode" presStyleLbl="revTx" presStyleIdx="0" presStyleCnt="1">
        <dgm:presLayoutVars>
          <dgm:chMax val="0"/>
          <dgm:bulletEnabled val="1"/>
        </dgm:presLayoutVars>
      </dgm:prSet>
      <dgm:spPr/>
    </dgm:pt>
  </dgm:ptLst>
  <dgm:cxnLst>
    <dgm:cxn modelId="{BE35FE03-89C6-4B49-B25E-05589809A873}" type="presOf" srcId="{55F7FAA0-1622-4D58-9EE1-A225235C3B72}" destId="{9457E786-8A70-4133-98D5-254EF9ED19B6}" srcOrd="0" destOrd="5" presId="urn:microsoft.com/office/officeart/2005/8/layout/hList2"/>
    <dgm:cxn modelId="{E173E404-8F04-477D-AF32-431593C50FEE}" srcId="{6C39A1B5-32B2-440B-9F0B-AB61FD370EF3}" destId="{36E5AB8D-AABB-439C-9E2D-EA9DD5F4DFAC}" srcOrd="0" destOrd="0" parTransId="{D01D1BE1-7803-4B8E-84BF-E117373C7BCC}" sibTransId="{8562EE4F-73A1-4FBD-BE8A-55AB832DAE8E}"/>
    <dgm:cxn modelId="{FDA81B18-AE1C-41EB-9067-BA4BB03E9B84}" type="presOf" srcId="{D038F8A8-0400-406C-A27A-9455CAB1F7EF}" destId="{9457E786-8A70-4133-98D5-254EF9ED19B6}" srcOrd="0" destOrd="3" presId="urn:microsoft.com/office/officeart/2005/8/layout/hList2"/>
    <dgm:cxn modelId="{702B052E-C2B0-4C10-AA6A-91717F0AE5CE}" type="presOf" srcId="{9F7DFCEA-AAB8-42DE-A276-3E302F177DBE}" destId="{9457E786-8A70-4133-98D5-254EF9ED19B6}" srcOrd="0" destOrd="4" presId="urn:microsoft.com/office/officeart/2005/8/layout/hList2"/>
    <dgm:cxn modelId="{63497B44-BC1C-4EE1-9C35-00CBB7A31D70}" type="presOf" srcId="{5DE70EFE-7B92-4D32-B23B-65BE1E21795C}" destId="{627935F9-4B14-45BD-95E9-FEF4559F9072}" srcOrd="0" destOrd="0" presId="urn:microsoft.com/office/officeart/2005/8/layout/hList2"/>
    <dgm:cxn modelId="{9DE1846B-6EF9-4E4F-A396-3B1981A6809E}" srcId="{5DE70EFE-7B92-4D32-B23B-65BE1E21795C}" destId="{6C39A1B5-32B2-440B-9F0B-AB61FD370EF3}" srcOrd="0" destOrd="0" parTransId="{BAB5A82A-B31E-4BB5-AE20-A8D05EBE01E8}" sibTransId="{770F4DA8-6A5D-4E56-A8F8-772C08BF3C07}"/>
    <dgm:cxn modelId="{C10FC08C-52F1-4A3C-AB5A-73843A752675}" srcId="{6C39A1B5-32B2-440B-9F0B-AB61FD370EF3}" destId="{A33D30C9-B119-4781-A2E5-A38170178A53}" srcOrd="2" destOrd="0" parTransId="{20F359C7-9896-4A34-9D38-FBB9C11E8B96}" sibTransId="{64CB204C-6E5F-4B83-8CD1-1A016A10E45A}"/>
    <dgm:cxn modelId="{B7CB439F-915A-4C9A-B8D1-573472099B51}" type="presOf" srcId="{A33D30C9-B119-4781-A2E5-A38170178A53}" destId="{9457E786-8A70-4133-98D5-254EF9ED19B6}" srcOrd="0" destOrd="2" presId="urn:microsoft.com/office/officeart/2005/8/layout/hList2"/>
    <dgm:cxn modelId="{62E7CDA4-AB4B-4FC0-BFB4-A7478B43149A}" srcId="{6C39A1B5-32B2-440B-9F0B-AB61FD370EF3}" destId="{55F7FAA0-1622-4D58-9EE1-A225235C3B72}" srcOrd="5" destOrd="0" parTransId="{0D765A1C-2E9A-4340-BAD9-8D21B3F8D38D}" sibTransId="{F19248AD-CB1F-4FF1-AE73-FAA82627E74B}"/>
    <dgm:cxn modelId="{44A20DB4-067C-4FEB-AE31-4C98C944C82D}" type="presOf" srcId="{3779A547-736D-4012-8A3E-C93A0AEC5289}" destId="{9457E786-8A70-4133-98D5-254EF9ED19B6}" srcOrd="0" destOrd="1" presId="urn:microsoft.com/office/officeart/2005/8/layout/hList2"/>
    <dgm:cxn modelId="{680991BE-7E42-4078-B8CC-F9F14A33501F}" type="presOf" srcId="{36E5AB8D-AABB-439C-9E2D-EA9DD5F4DFAC}" destId="{9457E786-8A70-4133-98D5-254EF9ED19B6}" srcOrd="0" destOrd="0" presId="urn:microsoft.com/office/officeart/2005/8/layout/hList2"/>
    <dgm:cxn modelId="{0A64EFCA-9477-4AE0-964A-2F1A7868CCA4}" srcId="{6C39A1B5-32B2-440B-9F0B-AB61FD370EF3}" destId="{9F7DFCEA-AAB8-42DE-A276-3E302F177DBE}" srcOrd="4" destOrd="0" parTransId="{F006253D-CC13-4F8A-9135-CCA914490115}" sibTransId="{0DC75E49-59B0-4ACA-82C6-F1B60FE73EA1}"/>
    <dgm:cxn modelId="{B8D011DD-6096-4C5E-A8DB-540CB2207037}" srcId="{6C39A1B5-32B2-440B-9F0B-AB61FD370EF3}" destId="{D038F8A8-0400-406C-A27A-9455CAB1F7EF}" srcOrd="3" destOrd="0" parTransId="{20DF7A62-67F9-403C-8640-8292A072296C}" sibTransId="{88254E84-C592-4C77-A1F2-DFBCA9390DBA}"/>
    <dgm:cxn modelId="{23F798FD-C3C1-489B-9B4A-616BA34439EA}" type="presOf" srcId="{6C39A1B5-32B2-440B-9F0B-AB61FD370EF3}" destId="{B9A6180A-9ACE-4300-8CF9-F4714DAE5622}" srcOrd="0" destOrd="0" presId="urn:microsoft.com/office/officeart/2005/8/layout/hList2"/>
    <dgm:cxn modelId="{53F553FE-273F-42C4-9D44-88F27CB0501E}" srcId="{6C39A1B5-32B2-440B-9F0B-AB61FD370EF3}" destId="{3779A547-736D-4012-8A3E-C93A0AEC5289}" srcOrd="1" destOrd="0" parTransId="{7397607F-0D35-4F69-9E3C-FA91596D6E05}" sibTransId="{DCF9528B-13DE-40B2-B773-093F09A2F0F7}"/>
    <dgm:cxn modelId="{FA041BC2-06DF-4219-AFCC-BFE6F8831DA0}" type="presParOf" srcId="{627935F9-4B14-45BD-95E9-FEF4559F9072}" destId="{23F7CEFB-1A94-45A6-92E3-6EE78CDE3A6F}" srcOrd="0" destOrd="0" presId="urn:microsoft.com/office/officeart/2005/8/layout/hList2"/>
    <dgm:cxn modelId="{0CC55416-CF49-408A-99A8-7CB2184B5C8E}" type="presParOf" srcId="{23F7CEFB-1A94-45A6-92E3-6EE78CDE3A6F}" destId="{494F59AC-A094-4204-ADF2-651FB8455958}" srcOrd="0" destOrd="0" presId="urn:microsoft.com/office/officeart/2005/8/layout/hList2"/>
    <dgm:cxn modelId="{3E0F1FEB-6C58-4E36-BA20-F50FDF14BEC8}" type="presParOf" srcId="{23F7CEFB-1A94-45A6-92E3-6EE78CDE3A6F}" destId="{9457E786-8A70-4133-98D5-254EF9ED19B6}" srcOrd="1" destOrd="0" presId="urn:microsoft.com/office/officeart/2005/8/layout/hList2"/>
    <dgm:cxn modelId="{D632F6B4-4A0B-40A2-A72B-12934542B539}" type="presParOf" srcId="{23F7CEFB-1A94-45A6-92E3-6EE78CDE3A6F}" destId="{B9A6180A-9ACE-4300-8CF9-F4714DAE5622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5DE70EFE-7B92-4D32-B23B-65BE1E21795C}" type="doc">
      <dgm:prSet loTypeId="urn:microsoft.com/office/officeart/2005/8/layout/h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C39A1B5-32B2-440B-9F0B-AB61FD370EF3}">
      <dgm:prSet phldrT="[Text]"/>
      <dgm:spPr/>
      <dgm:t>
        <a:bodyPr/>
        <a:lstStyle/>
        <a:p>
          <a:r>
            <a:rPr lang="en-US" b="1" dirty="0"/>
            <a:t>Negotiate in District Office</a:t>
          </a:r>
        </a:p>
      </dgm:t>
    </dgm:pt>
    <dgm:pt modelId="{BAB5A82A-B31E-4BB5-AE20-A8D05EBE01E8}" type="parTrans" cxnId="{9DE1846B-6EF9-4E4F-A396-3B1981A6809E}">
      <dgm:prSet/>
      <dgm:spPr/>
      <dgm:t>
        <a:bodyPr/>
        <a:lstStyle/>
        <a:p>
          <a:endParaRPr lang="en-US"/>
        </a:p>
      </dgm:t>
    </dgm:pt>
    <dgm:pt modelId="{770F4DA8-6A5D-4E56-A8F8-772C08BF3C07}" type="sibTrans" cxnId="{9DE1846B-6EF9-4E4F-A396-3B1981A6809E}">
      <dgm:prSet/>
      <dgm:spPr/>
      <dgm:t>
        <a:bodyPr/>
        <a:lstStyle/>
        <a:p>
          <a:endParaRPr lang="en-US"/>
        </a:p>
      </dgm:t>
    </dgm:pt>
    <dgm:pt modelId="{36E5AB8D-AABB-439C-9E2D-EA9DD5F4DFAC}">
      <dgm:prSet phldrT="[Text]"/>
      <dgm:spPr/>
      <dgm:t>
        <a:bodyPr/>
        <a:lstStyle/>
        <a:p>
          <a:r>
            <a:rPr lang="en-US" dirty="0"/>
            <a:t>Adds Utility supervisor (US)</a:t>
          </a:r>
        </a:p>
      </dgm:t>
    </dgm:pt>
    <dgm:pt modelId="{D01D1BE1-7803-4B8E-84BF-E117373C7BCC}" type="parTrans" cxnId="{E173E404-8F04-477D-AF32-431593C50FEE}">
      <dgm:prSet/>
      <dgm:spPr/>
      <dgm:t>
        <a:bodyPr/>
        <a:lstStyle/>
        <a:p>
          <a:endParaRPr lang="en-US"/>
        </a:p>
      </dgm:t>
    </dgm:pt>
    <dgm:pt modelId="{8562EE4F-73A1-4FBD-BE8A-55AB832DAE8E}" type="sibTrans" cxnId="{E173E404-8F04-477D-AF32-431593C50FEE}">
      <dgm:prSet/>
      <dgm:spPr/>
      <dgm:t>
        <a:bodyPr/>
        <a:lstStyle/>
        <a:p>
          <a:endParaRPr lang="en-US"/>
        </a:p>
      </dgm:t>
    </dgm:pt>
    <dgm:pt modelId="{F72F213F-8149-43EC-B3AE-F9CC8EA9CF16}">
      <dgm:prSet/>
      <dgm:spPr/>
      <dgm:t>
        <a:bodyPr/>
        <a:lstStyle/>
        <a:p>
          <a:r>
            <a:rPr lang="en-US" dirty="0"/>
            <a:t>Set a deadline</a:t>
          </a:r>
        </a:p>
      </dgm:t>
    </dgm:pt>
    <dgm:pt modelId="{2646DEAF-83B2-4D0C-B5B1-127C76ECE62F}" type="parTrans" cxnId="{4F59CEFE-F519-4FDF-845C-9339C9E99E0B}">
      <dgm:prSet/>
      <dgm:spPr/>
      <dgm:t>
        <a:bodyPr/>
        <a:lstStyle/>
        <a:p>
          <a:endParaRPr lang="en-US"/>
        </a:p>
      </dgm:t>
    </dgm:pt>
    <dgm:pt modelId="{57E2005F-D94E-4125-B9F5-3A46FB903F46}" type="sibTrans" cxnId="{4F59CEFE-F519-4FDF-845C-9339C9E99E0B}">
      <dgm:prSet/>
      <dgm:spPr/>
      <dgm:t>
        <a:bodyPr/>
        <a:lstStyle/>
        <a:p>
          <a:endParaRPr lang="en-US"/>
        </a:p>
      </dgm:t>
    </dgm:pt>
    <dgm:pt modelId="{6F100556-7EFE-450D-B253-22109A04CAEF}">
      <dgm:prSet/>
      <dgm:spPr/>
      <dgm:t>
        <a:bodyPr/>
        <a:lstStyle/>
        <a:p>
          <a:r>
            <a:rPr lang="en-US" dirty="0"/>
            <a:t>Recorded in KURTS</a:t>
          </a:r>
        </a:p>
      </dgm:t>
    </dgm:pt>
    <dgm:pt modelId="{07BE519A-7CBA-4919-A44D-8894EBC96D7C}" type="parTrans" cxnId="{3F14664D-A1D4-4A20-85ED-1370239EA53C}">
      <dgm:prSet/>
      <dgm:spPr/>
      <dgm:t>
        <a:bodyPr/>
        <a:lstStyle/>
        <a:p>
          <a:endParaRPr lang="en-US"/>
        </a:p>
      </dgm:t>
    </dgm:pt>
    <dgm:pt modelId="{9112D05D-07B1-4A45-A43E-DE983DD14577}" type="sibTrans" cxnId="{3F14664D-A1D4-4A20-85ED-1370239EA53C}">
      <dgm:prSet/>
      <dgm:spPr/>
      <dgm:t>
        <a:bodyPr/>
        <a:lstStyle/>
        <a:p>
          <a:endParaRPr lang="en-US"/>
        </a:p>
      </dgm:t>
    </dgm:pt>
    <dgm:pt modelId="{2C4BB1C3-2344-42B2-B534-1A94F539FFC7}">
      <dgm:prSet/>
      <dgm:spPr/>
      <dgm:t>
        <a:bodyPr/>
        <a:lstStyle/>
        <a:p>
          <a:r>
            <a:rPr lang="en-US" dirty="0"/>
            <a:t>If no resolution by the deadline notify the other party</a:t>
          </a:r>
        </a:p>
      </dgm:t>
    </dgm:pt>
    <dgm:pt modelId="{9D1B336D-62A3-4240-B466-7504B86FF53B}" type="parTrans" cxnId="{D176FCAB-7E25-47AD-B6BD-C50B1F3A3B2C}">
      <dgm:prSet/>
      <dgm:spPr/>
      <dgm:t>
        <a:bodyPr/>
        <a:lstStyle/>
        <a:p>
          <a:endParaRPr lang="en-US"/>
        </a:p>
      </dgm:t>
    </dgm:pt>
    <dgm:pt modelId="{DF84F8D6-18AB-4061-AB26-8F05D3D9BF24}" type="sibTrans" cxnId="{D176FCAB-7E25-47AD-B6BD-C50B1F3A3B2C}">
      <dgm:prSet/>
      <dgm:spPr/>
      <dgm:t>
        <a:bodyPr/>
        <a:lstStyle/>
        <a:p>
          <a:endParaRPr lang="en-US"/>
        </a:p>
      </dgm:t>
    </dgm:pt>
    <dgm:pt modelId="{90F1F079-E931-40F9-9C6E-8081CAA7DDF6}">
      <dgm:prSet/>
      <dgm:spPr/>
      <dgm:t>
        <a:bodyPr/>
        <a:lstStyle/>
        <a:p>
          <a:r>
            <a:rPr lang="en-US" dirty="0"/>
            <a:t>Provide 1 week to respond</a:t>
          </a:r>
        </a:p>
      </dgm:t>
    </dgm:pt>
    <dgm:pt modelId="{3D59DBB0-0DA0-45E5-B4CD-07F3EAC8F0CC}" type="parTrans" cxnId="{08B22F3C-4565-45DB-9C31-D574C0E7E7B9}">
      <dgm:prSet/>
      <dgm:spPr/>
      <dgm:t>
        <a:bodyPr/>
        <a:lstStyle/>
        <a:p>
          <a:endParaRPr lang="en-US"/>
        </a:p>
      </dgm:t>
    </dgm:pt>
    <dgm:pt modelId="{EAA3D750-E520-47EA-B456-E8A504D39203}" type="sibTrans" cxnId="{08B22F3C-4565-45DB-9C31-D574C0E7E7B9}">
      <dgm:prSet/>
      <dgm:spPr/>
      <dgm:t>
        <a:bodyPr/>
        <a:lstStyle/>
        <a:p>
          <a:endParaRPr lang="en-US"/>
        </a:p>
      </dgm:t>
    </dgm:pt>
    <dgm:pt modelId="{013DDB42-9879-491E-AC28-E7B93BFC74B1}">
      <dgm:prSet/>
      <dgm:spPr/>
      <dgm:t>
        <a:bodyPr/>
        <a:lstStyle/>
        <a:p>
          <a:r>
            <a:rPr lang="en-US" dirty="0"/>
            <a:t>Complete a Dispute Decision Form to escalate</a:t>
          </a:r>
        </a:p>
      </dgm:t>
    </dgm:pt>
    <dgm:pt modelId="{A175E278-C01F-4D15-843C-301BF02E4AC9}" type="parTrans" cxnId="{AC21BAE4-3543-49F0-A03C-4BB4A2439940}">
      <dgm:prSet/>
      <dgm:spPr/>
      <dgm:t>
        <a:bodyPr/>
        <a:lstStyle/>
        <a:p>
          <a:endParaRPr lang="en-US"/>
        </a:p>
      </dgm:t>
    </dgm:pt>
    <dgm:pt modelId="{319BA171-E559-4FF8-B4B1-9AC5767B6360}" type="sibTrans" cxnId="{AC21BAE4-3543-49F0-A03C-4BB4A2439940}">
      <dgm:prSet/>
      <dgm:spPr/>
      <dgm:t>
        <a:bodyPr/>
        <a:lstStyle/>
        <a:p>
          <a:endParaRPr lang="en-US"/>
        </a:p>
      </dgm:t>
    </dgm:pt>
    <dgm:pt modelId="{627935F9-4B14-45BD-95E9-FEF4559F9072}" type="pres">
      <dgm:prSet presAssocID="{5DE70EFE-7B92-4D32-B23B-65BE1E21795C}" presName="linearFlow" presStyleCnt="0">
        <dgm:presLayoutVars>
          <dgm:dir/>
          <dgm:animLvl val="lvl"/>
          <dgm:resizeHandles/>
        </dgm:presLayoutVars>
      </dgm:prSet>
      <dgm:spPr/>
    </dgm:pt>
    <dgm:pt modelId="{23F7CEFB-1A94-45A6-92E3-6EE78CDE3A6F}" type="pres">
      <dgm:prSet presAssocID="{6C39A1B5-32B2-440B-9F0B-AB61FD370EF3}" presName="compositeNode" presStyleCnt="0">
        <dgm:presLayoutVars>
          <dgm:bulletEnabled val="1"/>
        </dgm:presLayoutVars>
      </dgm:prSet>
      <dgm:spPr/>
    </dgm:pt>
    <dgm:pt modelId="{494F59AC-A094-4204-ADF2-651FB8455958}" type="pres">
      <dgm:prSet presAssocID="{6C39A1B5-32B2-440B-9F0B-AB61FD370EF3}" presName="image" presStyleLbl="fgImgPlace1" presStyleIdx="0" presStyleCnt="1"/>
      <dgm:spPr>
        <a:blipFill>
          <a:blip xmlns:r="http://schemas.openxmlformats.org/officeDocument/2006/relationships" r:embed="rId1"/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Person sitting and writing"/>
        </a:ext>
      </dgm:extLst>
    </dgm:pt>
    <dgm:pt modelId="{9457E786-8A70-4133-98D5-254EF9ED19B6}" type="pres">
      <dgm:prSet presAssocID="{6C39A1B5-32B2-440B-9F0B-AB61FD370EF3}" presName="childNode" presStyleLbl="node1" presStyleIdx="0" presStyleCnt="1">
        <dgm:presLayoutVars>
          <dgm:bulletEnabled val="1"/>
        </dgm:presLayoutVars>
      </dgm:prSet>
      <dgm:spPr/>
    </dgm:pt>
    <dgm:pt modelId="{B9A6180A-9ACE-4300-8CF9-F4714DAE5622}" type="pres">
      <dgm:prSet presAssocID="{6C39A1B5-32B2-440B-9F0B-AB61FD370EF3}" presName="parentNode" presStyleLbl="revTx" presStyleIdx="0" presStyleCnt="1">
        <dgm:presLayoutVars>
          <dgm:chMax val="0"/>
          <dgm:bulletEnabled val="1"/>
        </dgm:presLayoutVars>
      </dgm:prSet>
      <dgm:spPr/>
    </dgm:pt>
  </dgm:ptLst>
  <dgm:cxnLst>
    <dgm:cxn modelId="{E173E404-8F04-477D-AF32-431593C50FEE}" srcId="{6C39A1B5-32B2-440B-9F0B-AB61FD370EF3}" destId="{36E5AB8D-AABB-439C-9E2D-EA9DD5F4DFAC}" srcOrd="0" destOrd="0" parTransId="{D01D1BE1-7803-4B8E-84BF-E117373C7BCC}" sibTransId="{8562EE4F-73A1-4FBD-BE8A-55AB832DAE8E}"/>
    <dgm:cxn modelId="{A0906712-298C-4651-89D8-B24BBA4077C3}" type="presOf" srcId="{F72F213F-8149-43EC-B3AE-F9CC8EA9CF16}" destId="{9457E786-8A70-4133-98D5-254EF9ED19B6}" srcOrd="0" destOrd="1" presId="urn:microsoft.com/office/officeart/2005/8/layout/hList2"/>
    <dgm:cxn modelId="{FCC0B320-F8C0-4664-B517-EFA00952D62E}" type="presOf" srcId="{013DDB42-9879-491E-AC28-E7B93BFC74B1}" destId="{9457E786-8A70-4133-98D5-254EF9ED19B6}" srcOrd="0" destOrd="5" presId="urn:microsoft.com/office/officeart/2005/8/layout/hList2"/>
    <dgm:cxn modelId="{08B22F3C-4565-45DB-9C31-D574C0E7E7B9}" srcId="{6C39A1B5-32B2-440B-9F0B-AB61FD370EF3}" destId="{90F1F079-E931-40F9-9C6E-8081CAA7DDF6}" srcOrd="4" destOrd="0" parTransId="{3D59DBB0-0DA0-45E5-B4CD-07F3EAC8F0CC}" sibTransId="{EAA3D750-E520-47EA-B456-E8A504D39203}"/>
    <dgm:cxn modelId="{5DB5BB5F-D61C-4DC8-8957-9016EB9388BB}" type="presOf" srcId="{6F100556-7EFE-450D-B253-22109A04CAEF}" destId="{9457E786-8A70-4133-98D5-254EF9ED19B6}" srcOrd="0" destOrd="2" presId="urn:microsoft.com/office/officeart/2005/8/layout/hList2"/>
    <dgm:cxn modelId="{F210D043-729B-4DAF-B24D-8F67E23E3EC8}" type="presOf" srcId="{2C4BB1C3-2344-42B2-B534-1A94F539FFC7}" destId="{9457E786-8A70-4133-98D5-254EF9ED19B6}" srcOrd="0" destOrd="3" presId="urn:microsoft.com/office/officeart/2005/8/layout/hList2"/>
    <dgm:cxn modelId="{63497B44-BC1C-4EE1-9C35-00CBB7A31D70}" type="presOf" srcId="{5DE70EFE-7B92-4D32-B23B-65BE1E21795C}" destId="{627935F9-4B14-45BD-95E9-FEF4559F9072}" srcOrd="0" destOrd="0" presId="urn:microsoft.com/office/officeart/2005/8/layout/hList2"/>
    <dgm:cxn modelId="{9DE1846B-6EF9-4E4F-A396-3B1981A6809E}" srcId="{5DE70EFE-7B92-4D32-B23B-65BE1E21795C}" destId="{6C39A1B5-32B2-440B-9F0B-AB61FD370EF3}" srcOrd="0" destOrd="0" parTransId="{BAB5A82A-B31E-4BB5-AE20-A8D05EBE01E8}" sibTransId="{770F4DA8-6A5D-4E56-A8F8-772C08BF3C07}"/>
    <dgm:cxn modelId="{3F14664D-A1D4-4A20-85ED-1370239EA53C}" srcId="{6C39A1B5-32B2-440B-9F0B-AB61FD370EF3}" destId="{6F100556-7EFE-450D-B253-22109A04CAEF}" srcOrd="2" destOrd="0" parTransId="{07BE519A-7CBA-4919-A44D-8894EBC96D7C}" sibTransId="{9112D05D-07B1-4A45-A43E-DE983DD14577}"/>
    <dgm:cxn modelId="{D176FCAB-7E25-47AD-B6BD-C50B1F3A3B2C}" srcId="{6C39A1B5-32B2-440B-9F0B-AB61FD370EF3}" destId="{2C4BB1C3-2344-42B2-B534-1A94F539FFC7}" srcOrd="3" destOrd="0" parTransId="{9D1B336D-62A3-4240-B466-7504B86FF53B}" sibTransId="{DF84F8D6-18AB-4061-AB26-8F05D3D9BF24}"/>
    <dgm:cxn modelId="{680991BE-7E42-4078-B8CC-F9F14A33501F}" type="presOf" srcId="{36E5AB8D-AABB-439C-9E2D-EA9DD5F4DFAC}" destId="{9457E786-8A70-4133-98D5-254EF9ED19B6}" srcOrd="0" destOrd="0" presId="urn:microsoft.com/office/officeart/2005/8/layout/hList2"/>
    <dgm:cxn modelId="{AC21BAE4-3543-49F0-A03C-4BB4A2439940}" srcId="{6C39A1B5-32B2-440B-9F0B-AB61FD370EF3}" destId="{013DDB42-9879-491E-AC28-E7B93BFC74B1}" srcOrd="5" destOrd="0" parTransId="{A175E278-C01F-4D15-843C-301BF02E4AC9}" sibTransId="{319BA171-E559-4FF8-B4B1-9AC5767B6360}"/>
    <dgm:cxn modelId="{55A789FC-CF5A-40A9-9E24-1499B90D9F57}" type="presOf" srcId="{90F1F079-E931-40F9-9C6E-8081CAA7DDF6}" destId="{9457E786-8A70-4133-98D5-254EF9ED19B6}" srcOrd="0" destOrd="4" presId="urn:microsoft.com/office/officeart/2005/8/layout/hList2"/>
    <dgm:cxn modelId="{23F798FD-C3C1-489B-9B4A-616BA34439EA}" type="presOf" srcId="{6C39A1B5-32B2-440B-9F0B-AB61FD370EF3}" destId="{B9A6180A-9ACE-4300-8CF9-F4714DAE5622}" srcOrd="0" destOrd="0" presId="urn:microsoft.com/office/officeart/2005/8/layout/hList2"/>
    <dgm:cxn modelId="{4F59CEFE-F519-4FDF-845C-9339C9E99E0B}" srcId="{6C39A1B5-32B2-440B-9F0B-AB61FD370EF3}" destId="{F72F213F-8149-43EC-B3AE-F9CC8EA9CF16}" srcOrd="1" destOrd="0" parTransId="{2646DEAF-83B2-4D0C-B5B1-127C76ECE62F}" sibTransId="{57E2005F-D94E-4125-B9F5-3A46FB903F46}"/>
    <dgm:cxn modelId="{FA041BC2-06DF-4219-AFCC-BFE6F8831DA0}" type="presParOf" srcId="{627935F9-4B14-45BD-95E9-FEF4559F9072}" destId="{23F7CEFB-1A94-45A6-92E3-6EE78CDE3A6F}" srcOrd="0" destOrd="0" presId="urn:microsoft.com/office/officeart/2005/8/layout/hList2"/>
    <dgm:cxn modelId="{0CC55416-CF49-408A-99A8-7CB2184B5C8E}" type="presParOf" srcId="{23F7CEFB-1A94-45A6-92E3-6EE78CDE3A6F}" destId="{494F59AC-A094-4204-ADF2-651FB8455958}" srcOrd="0" destOrd="0" presId="urn:microsoft.com/office/officeart/2005/8/layout/hList2"/>
    <dgm:cxn modelId="{3E0F1FEB-6C58-4E36-BA20-F50FDF14BEC8}" type="presParOf" srcId="{23F7CEFB-1A94-45A6-92E3-6EE78CDE3A6F}" destId="{9457E786-8A70-4133-98D5-254EF9ED19B6}" srcOrd="1" destOrd="0" presId="urn:microsoft.com/office/officeart/2005/8/layout/hList2"/>
    <dgm:cxn modelId="{D632F6B4-4A0B-40A2-A72B-12934542B539}" type="presParOf" srcId="{23F7CEFB-1A94-45A6-92E3-6EE78CDE3A6F}" destId="{B9A6180A-9ACE-4300-8CF9-F4714DAE5622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D4FAF847-870D-45C5-B04D-3A04E18E5EF9}" type="doc">
      <dgm:prSet loTypeId="urn:microsoft.com/office/officeart/2005/8/layout/arrow2" loCatId="process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6889A9A-85AF-41C9-AE03-272AD9A8D87E}">
      <dgm:prSet phldrT="[Text]"/>
      <dgm:spPr>
        <a:xfrm>
          <a:off x="603503" y="3579685"/>
          <a:ext cx="718718" cy="816102"/>
        </a:xfrm>
      </dgm:spPr>
      <dgm:t>
        <a:bodyPr/>
        <a:lstStyle/>
        <a:p>
          <a:r>
            <a:rPr lang="en-US" b="1"/>
            <a:t>Identify</a:t>
          </a:r>
          <a:r>
            <a:rPr lang="en-US"/>
            <a:t> Dispute</a:t>
          </a:r>
        </a:p>
      </dgm:t>
    </dgm:pt>
    <dgm:pt modelId="{242E716E-3BCA-459A-9C4D-27922917BDD3}" type="parTrans" cxnId="{4B0B9F00-FE7C-459F-98C8-64638EF26205}">
      <dgm:prSet/>
      <dgm:spPr/>
      <dgm:t>
        <a:bodyPr/>
        <a:lstStyle/>
        <a:p>
          <a:endParaRPr lang="en-US"/>
        </a:p>
      </dgm:t>
    </dgm:pt>
    <dgm:pt modelId="{3B9B8798-219F-4CFC-8E56-45E7E4CB7B62}" type="sibTrans" cxnId="{4B0B9F00-FE7C-459F-98C8-64638EF26205}">
      <dgm:prSet/>
      <dgm:spPr/>
      <dgm:t>
        <a:bodyPr/>
        <a:lstStyle/>
        <a:p>
          <a:endParaRPr lang="en-US"/>
        </a:p>
      </dgm:t>
    </dgm:pt>
    <dgm:pt modelId="{B2E76C5E-830A-4344-951A-B25D868EDE29}">
      <dgm:prSet/>
      <dgm:spPr>
        <a:xfrm>
          <a:off x="1322222" y="2959036"/>
          <a:ext cx="910742" cy="1436751"/>
        </a:xfrm>
      </dgm:spPr>
      <dgm:t>
        <a:bodyPr/>
        <a:lstStyle/>
        <a:p>
          <a:r>
            <a:rPr lang="en-US" b="1"/>
            <a:t>Negotiate </a:t>
          </a:r>
          <a:r>
            <a:rPr lang="en-US" b="0"/>
            <a:t>in District</a:t>
          </a:r>
        </a:p>
      </dgm:t>
    </dgm:pt>
    <dgm:pt modelId="{B1ABB891-9E22-45F2-BF92-808B92C3D441}" type="parTrans" cxnId="{1C477629-685E-47FB-9E6C-7F66DDBC07C3}">
      <dgm:prSet/>
      <dgm:spPr/>
      <dgm:t>
        <a:bodyPr/>
        <a:lstStyle/>
        <a:p>
          <a:endParaRPr lang="en-US"/>
        </a:p>
      </dgm:t>
    </dgm:pt>
    <dgm:pt modelId="{653B41DA-BC37-4B0E-8D6B-3733007A1513}" type="sibTrans" cxnId="{1C477629-685E-47FB-9E6C-7F66DDBC07C3}">
      <dgm:prSet/>
      <dgm:spPr/>
      <dgm:t>
        <a:bodyPr/>
        <a:lstStyle/>
        <a:p>
          <a:endParaRPr lang="en-US"/>
        </a:p>
      </dgm:t>
    </dgm:pt>
    <dgm:pt modelId="{88303708-3CF5-4017-9256-2037204C6A62}">
      <dgm:prSet/>
      <dgm:spPr>
        <a:xfrm>
          <a:off x="2232964" y="2468689"/>
          <a:ext cx="1058875" cy="1927098"/>
        </a:xfrm>
      </dgm:spPr>
      <dgm:t>
        <a:bodyPr/>
        <a:lstStyle/>
        <a:p>
          <a:r>
            <a:rPr lang="en-US" b="1" dirty="0">
              <a:solidFill>
                <a:srgbClr val="FF0000"/>
              </a:solidFill>
            </a:rPr>
            <a:t>Escalate </a:t>
          </a:r>
          <a:r>
            <a:rPr lang="en-US" b="0" dirty="0">
              <a:solidFill>
                <a:srgbClr val="FF0000"/>
              </a:solidFill>
            </a:rPr>
            <a:t>to Central Office</a:t>
          </a:r>
        </a:p>
      </dgm:t>
    </dgm:pt>
    <dgm:pt modelId="{57A15B56-0B7C-4E64-AFC2-192BA2445648}" type="parTrans" cxnId="{F4FFA294-AED2-42B9-97E7-1B677AEA121A}">
      <dgm:prSet/>
      <dgm:spPr/>
      <dgm:t>
        <a:bodyPr/>
        <a:lstStyle/>
        <a:p>
          <a:endParaRPr lang="en-US"/>
        </a:p>
      </dgm:t>
    </dgm:pt>
    <dgm:pt modelId="{9B246BD4-117C-415A-9E68-D10292BAF2D0}" type="sibTrans" cxnId="{F4FFA294-AED2-42B9-97E7-1B677AEA121A}">
      <dgm:prSet/>
      <dgm:spPr/>
      <dgm:t>
        <a:bodyPr/>
        <a:lstStyle/>
        <a:p>
          <a:endParaRPr lang="en-US"/>
        </a:p>
      </dgm:t>
    </dgm:pt>
    <dgm:pt modelId="{49C83108-0E5C-45A3-80B8-8C9B35277E51}">
      <dgm:prSet/>
      <dgm:spPr>
        <a:xfrm>
          <a:off x="3291840" y="2098357"/>
          <a:ext cx="1097280" cy="2297430"/>
        </a:xfrm>
      </dgm:spPr>
      <dgm:t>
        <a:bodyPr/>
        <a:lstStyle/>
        <a:p>
          <a:r>
            <a:rPr lang="en-US" b="1" dirty="0"/>
            <a:t>Elevate</a:t>
          </a:r>
          <a:r>
            <a:rPr lang="en-US" dirty="0"/>
            <a:t> to Utility Council </a:t>
          </a:r>
        </a:p>
      </dgm:t>
    </dgm:pt>
    <dgm:pt modelId="{18EFD10D-5AD0-4FE6-8493-B87A1C2431F6}" type="parTrans" cxnId="{910ED778-4A8F-403E-AF45-D3C6BF32BF86}">
      <dgm:prSet/>
      <dgm:spPr/>
      <dgm:t>
        <a:bodyPr/>
        <a:lstStyle/>
        <a:p>
          <a:endParaRPr lang="en-US"/>
        </a:p>
      </dgm:t>
    </dgm:pt>
    <dgm:pt modelId="{EC1B603C-758A-4AB2-A3BA-12D92485D8DC}" type="sibTrans" cxnId="{910ED778-4A8F-403E-AF45-D3C6BF32BF86}">
      <dgm:prSet/>
      <dgm:spPr/>
      <dgm:t>
        <a:bodyPr/>
        <a:lstStyle/>
        <a:p>
          <a:endParaRPr lang="en-US"/>
        </a:p>
      </dgm:t>
    </dgm:pt>
    <dgm:pt modelId="{F12DE72C-DEC5-46FC-B4AA-A8983D44493B}">
      <dgm:prSet/>
      <dgm:spPr>
        <a:xfrm>
          <a:off x="4389120" y="1872043"/>
          <a:ext cx="1097280" cy="2523744"/>
        </a:xfrm>
      </dgm:spPr>
      <dgm:t>
        <a:bodyPr/>
        <a:lstStyle/>
        <a:p>
          <a:r>
            <a:rPr lang="en-US" b="1" dirty="0"/>
            <a:t>Appeal</a:t>
          </a:r>
          <a:r>
            <a:rPr lang="en-US" dirty="0"/>
            <a:t> to KYTC Leadership</a:t>
          </a:r>
        </a:p>
      </dgm:t>
    </dgm:pt>
    <dgm:pt modelId="{4A16D5AB-76C9-48E5-A6DD-FBFB3521162A}" type="parTrans" cxnId="{9B9C3C13-4592-490F-9164-712E0DF89AF6}">
      <dgm:prSet/>
      <dgm:spPr/>
      <dgm:t>
        <a:bodyPr/>
        <a:lstStyle/>
        <a:p>
          <a:endParaRPr lang="en-US"/>
        </a:p>
      </dgm:t>
    </dgm:pt>
    <dgm:pt modelId="{74DBE7F6-98E4-414A-A328-71426542CA93}" type="sibTrans" cxnId="{9B9C3C13-4592-490F-9164-712E0DF89AF6}">
      <dgm:prSet/>
      <dgm:spPr/>
      <dgm:t>
        <a:bodyPr/>
        <a:lstStyle/>
        <a:p>
          <a:endParaRPr lang="en-US"/>
        </a:p>
      </dgm:t>
    </dgm:pt>
    <dgm:pt modelId="{723A16B8-C3A6-402B-8E82-E163E8EAF694}" type="pres">
      <dgm:prSet presAssocID="{D4FAF847-870D-45C5-B04D-3A04E18E5EF9}" presName="arrowDiagram" presStyleCnt="0">
        <dgm:presLayoutVars>
          <dgm:chMax val="5"/>
          <dgm:dir/>
          <dgm:resizeHandles val="exact"/>
        </dgm:presLayoutVars>
      </dgm:prSet>
      <dgm:spPr/>
    </dgm:pt>
    <dgm:pt modelId="{FE0C1047-59C8-40E4-A2F1-C8B8A3FBA734}" type="pres">
      <dgm:prSet presAssocID="{D4FAF847-870D-45C5-B04D-3A04E18E5EF9}" presName="arrow" presStyleLbl="bgShp" presStyleIdx="0" presStyleCnt="1" custLinFactNeighborX="445"/>
      <dgm:spPr/>
    </dgm:pt>
    <dgm:pt modelId="{7F706B86-2B13-4600-845C-EC68805B8431}" type="pres">
      <dgm:prSet presAssocID="{D4FAF847-870D-45C5-B04D-3A04E18E5EF9}" presName="arrowDiagram5" presStyleCnt="0"/>
      <dgm:spPr/>
    </dgm:pt>
    <dgm:pt modelId="{52C8E5EC-3974-4B87-A202-D8C71809DA59}" type="pres">
      <dgm:prSet presAssocID="{66889A9A-85AF-41C9-AE03-272AD9A8D87E}" presName="bullet5a" presStyleLbl="node1" presStyleIdx="0" presStyleCnt="5"/>
      <dgm:spPr/>
    </dgm:pt>
    <dgm:pt modelId="{1EDE02E2-2FF0-4300-82AD-D1037453AB48}" type="pres">
      <dgm:prSet presAssocID="{66889A9A-85AF-41C9-AE03-272AD9A8D87E}" presName="textBox5a" presStyleLbl="revTx" presStyleIdx="0" presStyleCnt="5">
        <dgm:presLayoutVars>
          <dgm:bulletEnabled val="1"/>
        </dgm:presLayoutVars>
      </dgm:prSet>
      <dgm:spPr/>
    </dgm:pt>
    <dgm:pt modelId="{28C035AF-4039-4278-9F4C-3A5D46222619}" type="pres">
      <dgm:prSet presAssocID="{B2E76C5E-830A-4344-951A-B25D868EDE29}" presName="bullet5b" presStyleLbl="node1" presStyleIdx="1" presStyleCnt="5"/>
      <dgm:spPr/>
    </dgm:pt>
    <dgm:pt modelId="{D2D58C65-1CA0-4FBC-8280-EE2A5882E9E4}" type="pres">
      <dgm:prSet presAssocID="{B2E76C5E-830A-4344-951A-B25D868EDE29}" presName="textBox5b" presStyleLbl="revTx" presStyleIdx="1" presStyleCnt="5">
        <dgm:presLayoutVars>
          <dgm:bulletEnabled val="1"/>
        </dgm:presLayoutVars>
      </dgm:prSet>
      <dgm:spPr/>
    </dgm:pt>
    <dgm:pt modelId="{811BCDA3-ECEF-465F-A71A-EDB394A2701A}" type="pres">
      <dgm:prSet presAssocID="{88303708-3CF5-4017-9256-2037204C6A62}" presName="bullet5c" presStyleLbl="node1" presStyleIdx="2" presStyleCnt="5"/>
      <dgm:spPr>
        <a:solidFill>
          <a:srgbClr val="FF0000"/>
        </a:solidFill>
      </dgm:spPr>
    </dgm:pt>
    <dgm:pt modelId="{617664C4-C054-4BD9-A49F-AD8970795DB2}" type="pres">
      <dgm:prSet presAssocID="{88303708-3CF5-4017-9256-2037204C6A62}" presName="textBox5c" presStyleLbl="revTx" presStyleIdx="2" presStyleCnt="5">
        <dgm:presLayoutVars>
          <dgm:bulletEnabled val="1"/>
        </dgm:presLayoutVars>
      </dgm:prSet>
      <dgm:spPr/>
    </dgm:pt>
    <dgm:pt modelId="{0FF995A0-4A0E-4A4F-A9D8-0BE1F0BD5358}" type="pres">
      <dgm:prSet presAssocID="{49C83108-0E5C-45A3-80B8-8C9B35277E51}" presName="bullet5d" presStyleLbl="node1" presStyleIdx="3" presStyleCnt="5"/>
      <dgm:spPr/>
    </dgm:pt>
    <dgm:pt modelId="{91460319-C25B-4AAE-841B-45AD538923E1}" type="pres">
      <dgm:prSet presAssocID="{49C83108-0E5C-45A3-80B8-8C9B35277E51}" presName="textBox5d" presStyleLbl="revTx" presStyleIdx="3" presStyleCnt="5">
        <dgm:presLayoutVars>
          <dgm:bulletEnabled val="1"/>
        </dgm:presLayoutVars>
      </dgm:prSet>
      <dgm:spPr/>
    </dgm:pt>
    <dgm:pt modelId="{B66B1BED-233B-4F56-A87A-1A386B8CFB61}" type="pres">
      <dgm:prSet presAssocID="{F12DE72C-DEC5-46FC-B4AA-A8983D44493B}" presName="bullet5e" presStyleLbl="node1" presStyleIdx="4" presStyleCnt="5"/>
      <dgm:spPr/>
    </dgm:pt>
    <dgm:pt modelId="{A10C90B2-0D5E-4F7F-9204-E4536C27825B}" type="pres">
      <dgm:prSet presAssocID="{F12DE72C-DEC5-46FC-B4AA-A8983D44493B}" presName="textBox5e" presStyleLbl="revTx" presStyleIdx="4" presStyleCnt="5">
        <dgm:presLayoutVars>
          <dgm:bulletEnabled val="1"/>
        </dgm:presLayoutVars>
      </dgm:prSet>
      <dgm:spPr/>
    </dgm:pt>
  </dgm:ptLst>
  <dgm:cxnLst>
    <dgm:cxn modelId="{4B0B9F00-FE7C-459F-98C8-64638EF26205}" srcId="{D4FAF847-870D-45C5-B04D-3A04E18E5EF9}" destId="{66889A9A-85AF-41C9-AE03-272AD9A8D87E}" srcOrd="0" destOrd="0" parTransId="{242E716E-3BCA-459A-9C4D-27922917BDD3}" sibTransId="{3B9B8798-219F-4CFC-8E56-45E7E4CB7B62}"/>
    <dgm:cxn modelId="{9B9C3C13-4592-490F-9164-712E0DF89AF6}" srcId="{D4FAF847-870D-45C5-B04D-3A04E18E5EF9}" destId="{F12DE72C-DEC5-46FC-B4AA-A8983D44493B}" srcOrd="4" destOrd="0" parTransId="{4A16D5AB-76C9-48E5-A6DD-FBFB3521162A}" sibTransId="{74DBE7F6-98E4-414A-A328-71426542CA93}"/>
    <dgm:cxn modelId="{D5605E23-9500-4674-862E-48A40BD75437}" type="presOf" srcId="{F12DE72C-DEC5-46FC-B4AA-A8983D44493B}" destId="{A10C90B2-0D5E-4F7F-9204-E4536C27825B}" srcOrd="0" destOrd="0" presId="urn:microsoft.com/office/officeart/2005/8/layout/arrow2"/>
    <dgm:cxn modelId="{9AD1CB28-A4D0-4EBF-AC69-581C0256D14C}" type="presOf" srcId="{88303708-3CF5-4017-9256-2037204C6A62}" destId="{617664C4-C054-4BD9-A49F-AD8970795DB2}" srcOrd="0" destOrd="0" presId="urn:microsoft.com/office/officeart/2005/8/layout/arrow2"/>
    <dgm:cxn modelId="{1C477629-685E-47FB-9E6C-7F66DDBC07C3}" srcId="{D4FAF847-870D-45C5-B04D-3A04E18E5EF9}" destId="{B2E76C5E-830A-4344-951A-B25D868EDE29}" srcOrd="1" destOrd="0" parTransId="{B1ABB891-9E22-45F2-BF92-808B92C3D441}" sibTransId="{653B41DA-BC37-4B0E-8D6B-3733007A1513}"/>
    <dgm:cxn modelId="{AD27A562-FF14-42C4-A4FC-37E8E9ECFAF0}" type="presOf" srcId="{66889A9A-85AF-41C9-AE03-272AD9A8D87E}" destId="{1EDE02E2-2FF0-4300-82AD-D1037453AB48}" srcOrd="0" destOrd="0" presId="urn:microsoft.com/office/officeart/2005/8/layout/arrow2"/>
    <dgm:cxn modelId="{BDF4B94A-1396-4D00-8826-2F4EAF1735FA}" type="presOf" srcId="{B2E76C5E-830A-4344-951A-B25D868EDE29}" destId="{D2D58C65-1CA0-4FBC-8280-EE2A5882E9E4}" srcOrd="0" destOrd="0" presId="urn:microsoft.com/office/officeart/2005/8/layout/arrow2"/>
    <dgm:cxn modelId="{910ED778-4A8F-403E-AF45-D3C6BF32BF86}" srcId="{D4FAF847-870D-45C5-B04D-3A04E18E5EF9}" destId="{49C83108-0E5C-45A3-80B8-8C9B35277E51}" srcOrd="3" destOrd="0" parTransId="{18EFD10D-5AD0-4FE6-8493-B87A1C2431F6}" sibTransId="{EC1B603C-758A-4AB2-A3BA-12D92485D8DC}"/>
    <dgm:cxn modelId="{7884D58A-5FC5-4E9F-9466-794642F0F577}" type="presOf" srcId="{49C83108-0E5C-45A3-80B8-8C9B35277E51}" destId="{91460319-C25B-4AAE-841B-45AD538923E1}" srcOrd="0" destOrd="0" presId="urn:microsoft.com/office/officeart/2005/8/layout/arrow2"/>
    <dgm:cxn modelId="{F4FFA294-AED2-42B9-97E7-1B677AEA121A}" srcId="{D4FAF847-870D-45C5-B04D-3A04E18E5EF9}" destId="{88303708-3CF5-4017-9256-2037204C6A62}" srcOrd="2" destOrd="0" parTransId="{57A15B56-0B7C-4E64-AFC2-192BA2445648}" sibTransId="{9B246BD4-117C-415A-9E68-D10292BAF2D0}"/>
    <dgm:cxn modelId="{3EB5AEF2-D08B-45C2-8ECA-A0C3F3D4306B}" type="presOf" srcId="{D4FAF847-870D-45C5-B04D-3A04E18E5EF9}" destId="{723A16B8-C3A6-402B-8E82-E163E8EAF694}" srcOrd="0" destOrd="0" presId="urn:microsoft.com/office/officeart/2005/8/layout/arrow2"/>
    <dgm:cxn modelId="{F99C160E-1AB4-45D6-BEDF-D30B2B0033D9}" type="presParOf" srcId="{723A16B8-C3A6-402B-8E82-E163E8EAF694}" destId="{FE0C1047-59C8-40E4-A2F1-C8B8A3FBA734}" srcOrd="0" destOrd="0" presId="urn:microsoft.com/office/officeart/2005/8/layout/arrow2"/>
    <dgm:cxn modelId="{9C277F9C-D7CE-423A-A371-EA2A9522C2E0}" type="presParOf" srcId="{723A16B8-C3A6-402B-8E82-E163E8EAF694}" destId="{7F706B86-2B13-4600-845C-EC68805B8431}" srcOrd="1" destOrd="0" presId="urn:microsoft.com/office/officeart/2005/8/layout/arrow2"/>
    <dgm:cxn modelId="{13B703F9-1805-4B7F-A60D-141DE799B5E4}" type="presParOf" srcId="{7F706B86-2B13-4600-845C-EC68805B8431}" destId="{52C8E5EC-3974-4B87-A202-D8C71809DA59}" srcOrd="0" destOrd="0" presId="urn:microsoft.com/office/officeart/2005/8/layout/arrow2"/>
    <dgm:cxn modelId="{3E4467D3-2ED9-40F0-B7A9-8FF01CCD3B56}" type="presParOf" srcId="{7F706B86-2B13-4600-845C-EC68805B8431}" destId="{1EDE02E2-2FF0-4300-82AD-D1037453AB48}" srcOrd="1" destOrd="0" presId="urn:microsoft.com/office/officeart/2005/8/layout/arrow2"/>
    <dgm:cxn modelId="{68177FBF-DD54-4ADC-B849-DF0233A20B5B}" type="presParOf" srcId="{7F706B86-2B13-4600-845C-EC68805B8431}" destId="{28C035AF-4039-4278-9F4C-3A5D46222619}" srcOrd="2" destOrd="0" presId="urn:microsoft.com/office/officeart/2005/8/layout/arrow2"/>
    <dgm:cxn modelId="{9023EA39-F19A-4336-8B7F-4BBE148C8B7B}" type="presParOf" srcId="{7F706B86-2B13-4600-845C-EC68805B8431}" destId="{D2D58C65-1CA0-4FBC-8280-EE2A5882E9E4}" srcOrd="3" destOrd="0" presId="urn:microsoft.com/office/officeart/2005/8/layout/arrow2"/>
    <dgm:cxn modelId="{9984E598-F61C-40A5-BB0E-65027C44BA04}" type="presParOf" srcId="{7F706B86-2B13-4600-845C-EC68805B8431}" destId="{811BCDA3-ECEF-465F-A71A-EDB394A2701A}" srcOrd="4" destOrd="0" presId="urn:microsoft.com/office/officeart/2005/8/layout/arrow2"/>
    <dgm:cxn modelId="{EDCD4A61-5492-45BE-A47E-4A4A96F8541A}" type="presParOf" srcId="{7F706B86-2B13-4600-845C-EC68805B8431}" destId="{617664C4-C054-4BD9-A49F-AD8970795DB2}" srcOrd="5" destOrd="0" presId="urn:microsoft.com/office/officeart/2005/8/layout/arrow2"/>
    <dgm:cxn modelId="{420BDC6F-F6A2-477C-9568-D65CB428EE30}" type="presParOf" srcId="{7F706B86-2B13-4600-845C-EC68805B8431}" destId="{0FF995A0-4A0E-4A4F-A9D8-0BE1F0BD5358}" srcOrd="6" destOrd="0" presId="urn:microsoft.com/office/officeart/2005/8/layout/arrow2"/>
    <dgm:cxn modelId="{DCCD2E09-BA4B-463D-9FB5-43D8A2018030}" type="presParOf" srcId="{7F706B86-2B13-4600-845C-EC68805B8431}" destId="{91460319-C25B-4AAE-841B-45AD538923E1}" srcOrd="7" destOrd="0" presId="urn:microsoft.com/office/officeart/2005/8/layout/arrow2"/>
    <dgm:cxn modelId="{45A15853-01FB-4DE7-A80C-3EC7831D0916}" type="presParOf" srcId="{7F706B86-2B13-4600-845C-EC68805B8431}" destId="{B66B1BED-233B-4F56-A87A-1A386B8CFB61}" srcOrd="8" destOrd="0" presId="urn:microsoft.com/office/officeart/2005/8/layout/arrow2"/>
    <dgm:cxn modelId="{DB9E98B1-9522-43D9-B62C-56AC85F02325}" type="presParOf" srcId="{7F706B86-2B13-4600-845C-EC68805B8431}" destId="{A10C90B2-0D5E-4F7F-9204-E4536C27825B}" srcOrd="9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D4FAF847-870D-45C5-B04D-3A04E18E5EF9}" type="doc">
      <dgm:prSet loTypeId="urn:microsoft.com/office/officeart/2005/8/layout/arrow2" loCatId="process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6889A9A-85AF-41C9-AE03-272AD9A8D87E}">
      <dgm:prSet phldrT="[Text]"/>
      <dgm:spPr>
        <a:xfrm>
          <a:off x="603503" y="3579685"/>
          <a:ext cx="718718" cy="816102"/>
        </a:xfrm>
      </dgm:spPr>
      <dgm:t>
        <a:bodyPr/>
        <a:lstStyle/>
        <a:p>
          <a:r>
            <a:rPr lang="en-US" b="1"/>
            <a:t>Identify</a:t>
          </a:r>
          <a:r>
            <a:rPr lang="en-US"/>
            <a:t> Dispute</a:t>
          </a:r>
        </a:p>
      </dgm:t>
    </dgm:pt>
    <dgm:pt modelId="{242E716E-3BCA-459A-9C4D-27922917BDD3}" type="parTrans" cxnId="{4B0B9F00-FE7C-459F-98C8-64638EF26205}">
      <dgm:prSet/>
      <dgm:spPr/>
      <dgm:t>
        <a:bodyPr/>
        <a:lstStyle/>
        <a:p>
          <a:endParaRPr lang="en-US"/>
        </a:p>
      </dgm:t>
    </dgm:pt>
    <dgm:pt modelId="{3B9B8798-219F-4CFC-8E56-45E7E4CB7B62}" type="sibTrans" cxnId="{4B0B9F00-FE7C-459F-98C8-64638EF26205}">
      <dgm:prSet/>
      <dgm:spPr/>
      <dgm:t>
        <a:bodyPr/>
        <a:lstStyle/>
        <a:p>
          <a:endParaRPr lang="en-US"/>
        </a:p>
      </dgm:t>
    </dgm:pt>
    <dgm:pt modelId="{B2E76C5E-830A-4344-951A-B25D868EDE29}">
      <dgm:prSet/>
      <dgm:spPr>
        <a:xfrm>
          <a:off x="1322222" y="2959036"/>
          <a:ext cx="910742" cy="1436751"/>
        </a:xfrm>
      </dgm:spPr>
      <dgm:t>
        <a:bodyPr/>
        <a:lstStyle/>
        <a:p>
          <a:r>
            <a:rPr lang="en-US" b="1"/>
            <a:t>Negotiate </a:t>
          </a:r>
          <a:r>
            <a:rPr lang="en-US" b="0"/>
            <a:t>in District</a:t>
          </a:r>
        </a:p>
      </dgm:t>
    </dgm:pt>
    <dgm:pt modelId="{B1ABB891-9E22-45F2-BF92-808B92C3D441}" type="parTrans" cxnId="{1C477629-685E-47FB-9E6C-7F66DDBC07C3}">
      <dgm:prSet/>
      <dgm:spPr/>
      <dgm:t>
        <a:bodyPr/>
        <a:lstStyle/>
        <a:p>
          <a:endParaRPr lang="en-US"/>
        </a:p>
      </dgm:t>
    </dgm:pt>
    <dgm:pt modelId="{653B41DA-BC37-4B0E-8D6B-3733007A1513}" type="sibTrans" cxnId="{1C477629-685E-47FB-9E6C-7F66DDBC07C3}">
      <dgm:prSet/>
      <dgm:spPr/>
      <dgm:t>
        <a:bodyPr/>
        <a:lstStyle/>
        <a:p>
          <a:endParaRPr lang="en-US"/>
        </a:p>
      </dgm:t>
    </dgm:pt>
    <dgm:pt modelId="{88303708-3CF5-4017-9256-2037204C6A62}">
      <dgm:prSet/>
      <dgm:spPr>
        <a:xfrm>
          <a:off x="2232964" y="2468689"/>
          <a:ext cx="1058875" cy="1927098"/>
        </a:xfrm>
      </dgm:spPr>
      <dgm:t>
        <a:bodyPr/>
        <a:lstStyle/>
        <a:p>
          <a:r>
            <a:rPr lang="en-US" b="1" dirty="0">
              <a:solidFill>
                <a:srgbClr val="FF0000"/>
              </a:solidFill>
            </a:rPr>
            <a:t>Escalate </a:t>
          </a:r>
          <a:r>
            <a:rPr lang="en-US" b="0" dirty="0">
              <a:solidFill>
                <a:srgbClr val="FF0000"/>
              </a:solidFill>
            </a:rPr>
            <a:t>to Central Office</a:t>
          </a:r>
        </a:p>
      </dgm:t>
    </dgm:pt>
    <dgm:pt modelId="{57A15B56-0B7C-4E64-AFC2-192BA2445648}" type="parTrans" cxnId="{F4FFA294-AED2-42B9-97E7-1B677AEA121A}">
      <dgm:prSet/>
      <dgm:spPr/>
      <dgm:t>
        <a:bodyPr/>
        <a:lstStyle/>
        <a:p>
          <a:endParaRPr lang="en-US"/>
        </a:p>
      </dgm:t>
    </dgm:pt>
    <dgm:pt modelId="{9B246BD4-117C-415A-9E68-D10292BAF2D0}" type="sibTrans" cxnId="{F4FFA294-AED2-42B9-97E7-1B677AEA121A}">
      <dgm:prSet/>
      <dgm:spPr/>
      <dgm:t>
        <a:bodyPr/>
        <a:lstStyle/>
        <a:p>
          <a:endParaRPr lang="en-US"/>
        </a:p>
      </dgm:t>
    </dgm:pt>
    <dgm:pt modelId="{49C83108-0E5C-45A3-80B8-8C9B35277E51}">
      <dgm:prSet/>
      <dgm:spPr>
        <a:xfrm>
          <a:off x="3291840" y="2098357"/>
          <a:ext cx="1097280" cy="2297430"/>
        </a:xfrm>
      </dgm:spPr>
      <dgm:t>
        <a:bodyPr/>
        <a:lstStyle/>
        <a:p>
          <a:r>
            <a:rPr lang="en-US" b="1" dirty="0"/>
            <a:t>Elevate</a:t>
          </a:r>
          <a:r>
            <a:rPr lang="en-US" dirty="0"/>
            <a:t> to Utility Council </a:t>
          </a:r>
        </a:p>
      </dgm:t>
    </dgm:pt>
    <dgm:pt modelId="{18EFD10D-5AD0-4FE6-8493-B87A1C2431F6}" type="parTrans" cxnId="{910ED778-4A8F-403E-AF45-D3C6BF32BF86}">
      <dgm:prSet/>
      <dgm:spPr/>
      <dgm:t>
        <a:bodyPr/>
        <a:lstStyle/>
        <a:p>
          <a:endParaRPr lang="en-US"/>
        </a:p>
      </dgm:t>
    </dgm:pt>
    <dgm:pt modelId="{EC1B603C-758A-4AB2-A3BA-12D92485D8DC}" type="sibTrans" cxnId="{910ED778-4A8F-403E-AF45-D3C6BF32BF86}">
      <dgm:prSet/>
      <dgm:spPr/>
      <dgm:t>
        <a:bodyPr/>
        <a:lstStyle/>
        <a:p>
          <a:endParaRPr lang="en-US"/>
        </a:p>
      </dgm:t>
    </dgm:pt>
    <dgm:pt modelId="{F12DE72C-DEC5-46FC-B4AA-A8983D44493B}">
      <dgm:prSet/>
      <dgm:spPr>
        <a:xfrm>
          <a:off x="4389120" y="1872043"/>
          <a:ext cx="1097280" cy="2523744"/>
        </a:xfrm>
      </dgm:spPr>
      <dgm:t>
        <a:bodyPr/>
        <a:lstStyle/>
        <a:p>
          <a:r>
            <a:rPr lang="en-US" b="1" dirty="0"/>
            <a:t>Appeal</a:t>
          </a:r>
          <a:r>
            <a:rPr lang="en-US" dirty="0"/>
            <a:t> to KYTC Leadership</a:t>
          </a:r>
        </a:p>
      </dgm:t>
    </dgm:pt>
    <dgm:pt modelId="{4A16D5AB-76C9-48E5-A6DD-FBFB3521162A}" type="parTrans" cxnId="{9B9C3C13-4592-490F-9164-712E0DF89AF6}">
      <dgm:prSet/>
      <dgm:spPr/>
      <dgm:t>
        <a:bodyPr/>
        <a:lstStyle/>
        <a:p>
          <a:endParaRPr lang="en-US"/>
        </a:p>
      </dgm:t>
    </dgm:pt>
    <dgm:pt modelId="{74DBE7F6-98E4-414A-A328-71426542CA93}" type="sibTrans" cxnId="{9B9C3C13-4592-490F-9164-712E0DF89AF6}">
      <dgm:prSet/>
      <dgm:spPr/>
      <dgm:t>
        <a:bodyPr/>
        <a:lstStyle/>
        <a:p>
          <a:endParaRPr lang="en-US"/>
        </a:p>
      </dgm:t>
    </dgm:pt>
    <dgm:pt modelId="{723A16B8-C3A6-402B-8E82-E163E8EAF694}" type="pres">
      <dgm:prSet presAssocID="{D4FAF847-870D-45C5-B04D-3A04E18E5EF9}" presName="arrowDiagram" presStyleCnt="0">
        <dgm:presLayoutVars>
          <dgm:chMax val="5"/>
          <dgm:dir/>
          <dgm:resizeHandles val="exact"/>
        </dgm:presLayoutVars>
      </dgm:prSet>
      <dgm:spPr/>
    </dgm:pt>
    <dgm:pt modelId="{FE0C1047-59C8-40E4-A2F1-C8B8A3FBA734}" type="pres">
      <dgm:prSet presAssocID="{D4FAF847-870D-45C5-B04D-3A04E18E5EF9}" presName="arrow" presStyleLbl="bgShp" presStyleIdx="0" presStyleCnt="1" custLinFactNeighborX="445"/>
      <dgm:spPr/>
    </dgm:pt>
    <dgm:pt modelId="{7F706B86-2B13-4600-845C-EC68805B8431}" type="pres">
      <dgm:prSet presAssocID="{D4FAF847-870D-45C5-B04D-3A04E18E5EF9}" presName="arrowDiagram5" presStyleCnt="0"/>
      <dgm:spPr/>
    </dgm:pt>
    <dgm:pt modelId="{52C8E5EC-3974-4B87-A202-D8C71809DA59}" type="pres">
      <dgm:prSet presAssocID="{66889A9A-85AF-41C9-AE03-272AD9A8D87E}" presName="bullet5a" presStyleLbl="node1" presStyleIdx="0" presStyleCnt="5"/>
      <dgm:spPr/>
    </dgm:pt>
    <dgm:pt modelId="{1EDE02E2-2FF0-4300-82AD-D1037453AB48}" type="pres">
      <dgm:prSet presAssocID="{66889A9A-85AF-41C9-AE03-272AD9A8D87E}" presName="textBox5a" presStyleLbl="revTx" presStyleIdx="0" presStyleCnt="5">
        <dgm:presLayoutVars>
          <dgm:bulletEnabled val="1"/>
        </dgm:presLayoutVars>
      </dgm:prSet>
      <dgm:spPr/>
    </dgm:pt>
    <dgm:pt modelId="{28C035AF-4039-4278-9F4C-3A5D46222619}" type="pres">
      <dgm:prSet presAssocID="{B2E76C5E-830A-4344-951A-B25D868EDE29}" presName="bullet5b" presStyleLbl="node1" presStyleIdx="1" presStyleCnt="5"/>
      <dgm:spPr/>
    </dgm:pt>
    <dgm:pt modelId="{D2D58C65-1CA0-4FBC-8280-EE2A5882E9E4}" type="pres">
      <dgm:prSet presAssocID="{B2E76C5E-830A-4344-951A-B25D868EDE29}" presName="textBox5b" presStyleLbl="revTx" presStyleIdx="1" presStyleCnt="5">
        <dgm:presLayoutVars>
          <dgm:bulletEnabled val="1"/>
        </dgm:presLayoutVars>
      </dgm:prSet>
      <dgm:spPr/>
    </dgm:pt>
    <dgm:pt modelId="{811BCDA3-ECEF-465F-A71A-EDB394A2701A}" type="pres">
      <dgm:prSet presAssocID="{88303708-3CF5-4017-9256-2037204C6A62}" presName="bullet5c" presStyleLbl="node1" presStyleIdx="2" presStyleCnt="5"/>
      <dgm:spPr>
        <a:solidFill>
          <a:srgbClr val="FF0000"/>
        </a:solidFill>
      </dgm:spPr>
    </dgm:pt>
    <dgm:pt modelId="{617664C4-C054-4BD9-A49F-AD8970795DB2}" type="pres">
      <dgm:prSet presAssocID="{88303708-3CF5-4017-9256-2037204C6A62}" presName="textBox5c" presStyleLbl="revTx" presStyleIdx="2" presStyleCnt="5">
        <dgm:presLayoutVars>
          <dgm:bulletEnabled val="1"/>
        </dgm:presLayoutVars>
      </dgm:prSet>
      <dgm:spPr/>
    </dgm:pt>
    <dgm:pt modelId="{0FF995A0-4A0E-4A4F-A9D8-0BE1F0BD5358}" type="pres">
      <dgm:prSet presAssocID="{49C83108-0E5C-45A3-80B8-8C9B35277E51}" presName="bullet5d" presStyleLbl="node1" presStyleIdx="3" presStyleCnt="5"/>
      <dgm:spPr/>
    </dgm:pt>
    <dgm:pt modelId="{91460319-C25B-4AAE-841B-45AD538923E1}" type="pres">
      <dgm:prSet presAssocID="{49C83108-0E5C-45A3-80B8-8C9B35277E51}" presName="textBox5d" presStyleLbl="revTx" presStyleIdx="3" presStyleCnt="5">
        <dgm:presLayoutVars>
          <dgm:bulletEnabled val="1"/>
        </dgm:presLayoutVars>
      </dgm:prSet>
      <dgm:spPr/>
    </dgm:pt>
    <dgm:pt modelId="{B66B1BED-233B-4F56-A87A-1A386B8CFB61}" type="pres">
      <dgm:prSet presAssocID="{F12DE72C-DEC5-46FC-B4AA-A8983D44493B}" presName="bullet5e" presStyleLbl="node1" presStyleIdx="4" presStyleCnt="5"/>
      <dgm:spPr/>
    </dgm:pt>
    <dgm:pt modelId="{A10C90B2-0D5E-4F7F-9204-E4536C27825B}" type="pres">
      <dgm:prSet presAssocID="{F12DE72C-DEC5-46FC-B4AA-A8983D44493B}" presName="textBox5e" presStyleLbl="revTx" presStyleIdx="4" presStyleCnt="5">
        <dgm:presLayoutVars>
          <dgm:bulletEnabled val="1"/>
        </dgm:presLayoutVars>
      </dgm:prSet>
      <dgm:spPr/>
    </dgm:pt>
  </dgm:ptLst>
  <dgm:cxnLst>
    <dgm:cxn modelId="{4B0B9F00-FE7C-459F-98C8-64638EF26205}" srcId="{D4FAF847-870D-45C5-B04D-3A04E18E5EF9}" destId="{66889A9A-85AF-41C9-AE03-272AD9A8D87E}" srcOrd="0" destOrd="0" parTransId="{242E716E-3BCA-459A-9C4D-27922917BDD3}" sibTransId="{3B9B8798-219F-4CFC-8E56-45E7E4CB7B62}"/>
    <dgm:cxn modelId="{9B9C3C13-4592-490F-9164-712E0DF89AF6}" srcId="{D4FAF847-870D-45C5-B04D-3A04E18E5EF9}" destId="{F12DE72C-DEC5-46FC-B4AA-A8983D44493B}" srcOrd="4" destOrd="0" parTransId="{4A16D5AB-76C9-48E5-A6DD-FBFB3521162A}" sibTransId="{74DBE7F6-98E4-414A-A328-71426542CA93}"/>
    <dgm:cxn modelId="{D5605E23-9500-4674-862E-48A40BD75437}" type="presOf" srcId="{F12DE72C-DEC5-46FC-B4AA-A8983D44493B}" destId="{A10C90B2-0D5E-4F7F-9204-E4536C27825B}" srcOrd="0" destOrd="0" presId="urn:microsoft.com/office/officeart/2005/8/layout/arrow2"/>
    <dgm:cxn modelId="{9AD1CB28-A4D0-4EBF-AC69-581C0256D14C}" type="presOf" srcId="{88303708-3CF5-4017-9256-2037204C6A62}" destId="{617664C4-C054-4BD9-A49F-AD8970795DB2}" srcOrd="0" destOrd="0" presId="urn:microsoft.com/office/officeart/2005/8/layout/arrow2"/>
    <dgm:cxn modelId="{1C477629-685E-47FB-9E6C-7F66DDBC07C3}" srcId="{D4FAF847-870D-45C5-B04D-3A04E18E5EF9}" destId="{B2E76C5E-830A-4344-951A-B25D868EDE29}" srcOrd="1" destOrd="0" parTransId="{B1ABB891-9E22-45F2-BF92-808B92C3D441}" sibTransId="{653B41DA-BC37-4B0E-8D6B-3733007A1513}"/>
    <dgm:cxn modelId="{AD27A562-FF14-42C4-A4FC-37E8E9ECFAF0}" type="presOf" srcId="{66889A9A-85AF-41C9-AE03-272AD9A8D87E}" destId="{1EDE02E2-2FF0-4300-82AD-D1037453AB48}" srcOrd="0" destOrd="0" presId="urn:microsoft.com/office/officeart/2005/8/layout/arrow2"/>
    <dgm:cxn modelId="{BDF4B94A-1396-4D00-8826-2F4EAF1735FA}" type="presOf" srcId="{B2E76C5E-830A-4344-951A-B25D868EDE29}" destId="{D2D58C65-1CA0-4FBC-8280-EE2A5882E9E4}" srcOrd="0" destOrd="0" presId="urn:microsoft.com/office/officeart/2005/8/layout/arrow2"/>
    <dgm:cxn modelId="{910ED778-4A8F-403E-AF45-D3C6BF32BF86}" srcId="{D4FAF847-870D-45C5-B04D-3A04E18E5EF9}" destId="{49C83108-0E5C-45A3-80B8-8C9B35277E51}" srcOrd="3" destOrd="0" parTransId="{18EFD10D-5AD0-4FE6-8493-B87A1C2431F6}" sibTransId="{EC1B603C-758A-4AB2-A3BA-12D92485D8DC}"/>
    <dgm:cxn modelId="{7884D58A-5FC5-4E9F-9466-794642F0F577}" type="presOf" srcId="{49C83108-0E5C-45A3-80B8-8C9B35277E51}" destId="{91460319-C25B-4AAE-841B-45AD538923E1}" srcOrd="0" destOrd="0" presId="urn:microsoft.com/office/officeart/2005/8/layout/arrow2"/>
    <dgm:cxn modelId="{F4FFA294-AED2-42B9-97E7-1B677AEA121A}" srcId="{D4FAF847-870D-45C5-B04D-3A04E18E5EF9}" destId="{88303708-3CF5-4017-9256-2037204C6A62}" srcOrd="2" destOrd="0" parTransId="{57A15B56-0B7C-4E64-AFC2-192BA2445648}" sibTransId="{9B246BD4-117C-415A-9E68-D10292BAF2D0}"/>
    <dgm:cxn modelId="{3EB5AEF2-D08B-45C2-8ECA-A0C3F3D4306B}" type="presOf" srcId="{D4FAF847-870D-45C5-B04D-3A04E18E5EF9}" destId="{723A16B8-C3A6-402B-8E82-E163E8EAF694}" srcOrd="0" destOrd="0" presId="urn:microsoft.com/office/officeart/2005/8/layout/arrow2"/>
    <dgm:cxn modelId="{F99C160E-1AB4-45D6-BEDF-D30B2B0033D9}" type="presParOf" srcId="{723A16B8-C3A6-402B-8E82-E163E8EAF694}" destId="{FE0C1047-59C8-40E4-A2F1-C8B8A3FBA734}" srcOrd="0" destOrd="0" presId="urn:microsoft.com/office/officeart/2005/8/layout/arrow2"/>
    <dgm:cxn modelId="{9C277F9C-D7CE-423A-A371-EA2A9522C2E0}" type="presParOf" srcId="{723A16B8-C3A6-402B-8E82-E163E8EAF694}" destId="{7F706B86-2B13-4600-845C-EC68805B8431}" srcOrd="1" destOrd="0" presId="urn:microsoft.com/office/officeart/2005/8/layout/arrow2"/>
    <dgm:cxn modelId="{13B703F9-1805-4B7F-A60D-141DE799B5E4}" type="presParOf" srcId="{7F706B86-2B13-4600-845C-EC68805B8431}" destId="{52C8E5EC-3974-4B87-A202-D8C71809DA59}" srcOrd="0" destOrd="0" presId="urn:microsoft.com/office/officeart/2005/8/layout/arrow2"/>
    <dgm:cxn modelId="{3E4467D3-2ED9-40F0-B7A9-8FF01CCD3B56}" type="presParOf" srcId="{7F706B86-2B13-4600-845C-EC68805B8431}" destId="{1EDE02E2-2FF0-4300-82AD-D1037453AB48}" srcOrd="1" destOrd="0" presId="urn:microsoft.com/office/officeart/2005/8/layout/arrow2"/>
    <dgm:cxn modelId="{68177FBF-DD54-4ADC-B849-DF0233A20B5B}" type="presParOf" srcId="{7F706B86-2B13-4600-845C-EC68805B8431}" destId="{28C035AF-4039-4278-9F4C-3A5D46222619}" srcOrd="2" destOrd="0" presId="urn:microsoft.com/office/officeart/2005/8/layout/arrow2"/>
    <dgm:cxn modelId="{9023EA39-F19A-4336-8B7F-4BBE148C8B7B}" type="presParOf" srcId="{7F706B86-2B13-4600-845C-EC68805B8431}" destId="{D2D58C65-1CA0-4FBC-8280-EE2A5882E9E4}" srcOrd="3" destOrd="0" presId="urn:microsoft.com/office/officeart/2005/8/layout/arrow2"/>
    <dgm:cxn modelId="{9984E598-F61C-40A5-BB0E-65027C44BA04}" type="presParOf" srcId="{7F706B86-2B13-4600-845C-EC68805B8431}" destId="{811BCDA3-ECEF-465F-A71A-EDB394A2701A}" srcOrd="4" destOrd="0" presId="urn:microsoft.com/office/officeart/2005/8/layout/arrow2"/>
    <dgm:cxn modelId="{EDCD4A61-5492-45BE-A47E-4A4A96F8541A}" type="presParOf" srcId="{7F706B86-2B13-4600-845C-EC68805B8431}" destId="{617664C4-C054-4BD9-A49F-AD8970795DB2}" srcOrd="5" destOrd="0" presId="urn:microsoft.com/office/officeart/2005/8/layout/arrow2"/>
    <dgm:cxn modelId="{420BDC6F-F6A2-477C-9568-D65CB428EE30}" type="presParOf" srcId="{7F706B86-2B13-4600-845C-EC68805B8431}" destId="{0FF995A0-4A0E-4A4F-A9D8-0BE1F0BD5358}" srcOrd="6" destOrd="0" presId="urn:microsoft.com/office/officeart/2005/8/layout/arrow2"/>
    <dgm:cxn modelId="{DCCD2E09-BA4B-463D-9FB5-43D8A2018030}" type="presParOf" srcId="{7F706B86-2B13-4600-845C-EC68805B8431}" destId="{91460319-C25B-4AAE-841B-45AD538923E1}" srcOrd="7" destOrd="0" presId="urn:microsoft.com/office/officeart/2005/8/layout/arrow2"/>
    <dgm:cxn modelId="{45A15853-01FB-4DE7-A80C-3EC7831D0916}" type="presParOf" srcId="{7F706B86-2B13-4600-845C-EC68805B8431}" destId="{B66B1BED-233B-4F56-A87A-1A386B8CFB61}" srcOrd="8" destOrd="0" presId="urn:microsoft.com/office/officeart/2005/8/layout/arrow2"/>
    <dgm:cxn modelId="{DB9E98B1-9522-43D9-B62C-56AC85F02325}" type="presParOf" srcId="{7F706B86-2B13-4600-845C-EC68805B8431}" destId="{A10C90B2-0D5E-4F7F-9204-E4536C27825B}" srcOrd="9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D4FAF847-870D-45C5-B04D-3A04E18E5EF9}" type="doc">
      <dgm:prSet loTypeId="urn:microsoft.com/office/officeart/2005/8/layout/arrow2" loCatId="process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6889A9A-85AF-41C9-AE03-272AD9A8D87E}">
      <dgm:prSet phldrT="[Text]"/>
      <dgm:spPr>
        <a:xfrm>
          <a:off x="603503" y="3579685"/>
          <a:ext cx="718718" cy="816102"/>
        </a:xfrm>
      </dgm:spPr>
      <dgm:t>
        <a:bodyPr/>
        <a:lstStyle/>
        <a:p>
          <a:r>
            <a:rPr lang="en-US" b="1"/>
            <a:t>Identify</a:t>
          </a:r>
          <a:r>
            <a:rPr lang="en-US"/>
            <a:t> Dispute</a:t>
          </a:r>
        </a:p>
      </dgm:t>
    </dgm:pt>
    <dgm:pt modelId="{242E716E-3BCA-459A-9C4D-27922917BDD3}" type="parTrans" cxnId="{4B0B9F00-FE7C-459F-98C8-64638EF26205}">
      <dgm:prSet/>
      <dgm:spPr/>
      <dgm:t>
        <a:bodyPr/>
        <a:lstStyle/>
        <a:p>
          <a:endParaRPr lang="en-US"/>
        </a:p>
      </dgm:t>
    </dgm:pt>
    <dgm:pt modelId="{3B9B8798-219F-4CFC-8E56-45E7E4CB7B62}" type="sibTrans" cxnId="{4B0B9F00-FE7C-459F-98C8-64638EF26205}">
      <dgm:prSet/>
      <dgm:spPr/>
      <dgm:t>
        <a:bodyPr/>
        <a:lstStyle/>
        <a:p>
          <a:endParaRPr lang="en-US"/>
        </a:p>
      </dgm:t>
    </dgm:pt>
    <dgm:pt modelId="{B2E76C5E-830A-4344-951A-B25D868EDE29}">
      <dgm:prSet/>
      <dgm:spPr>
        <a:xfrm>
          <a:off x="1322222" y="2959036"/>
          <a:ext cx="910742" cy="1436751"/>
        </a:xfrm>
      </dgm:spPr>
      <dgm:t>
        <a:bodyPr/>
        <a:lstStyle/>
        <a:p>
          <a:r>
            <a:rPr lang="en-US" b="1"/>
            <a:t>Negotiate </a:t>
          </a:r>
          <a:r>
            <a:rPr lang="en-US" b="0"/>
            <a:t>in District</a:t>
          </a:r>
        </a:p>
      </dgm:t>
    </dgm:pt>
    <dgm:pt modelId="{B1ABB891-9E22-45F2-BF92-808B92C3D441}" type="parTrans" cxnId="{1C477629-685E-47FB-9E6C-7F66DDBC07C3}">
      <dgm:prSet/>
      <dgm:spPr/>
      <dgm:t>
        <a:bodyPr/>
        <a:lstStyle/>
        <a:p>
          <a:endParaRPr lang="en-US"/>
        </a:p>
      </dgm:t>
    </dgm:pt>
    <dgm:pt modelId="{653B41DA-BC37-4B0E-8D6B-3733007A1513}" type="sibTrans" cxnId="{1C477629-685E-47FB-9E6C-7F66DDBC07C3}">
      <dgm:prSet/>
      <dgm:spPr/>
      <dgm:t>
        <a:bodyPr/>
        <a:lstStyle/>
        <a:p>
          <a:endParaRPr lang="en-US"/>
        </a:p>
      </dgm:t>
    </dgm:pt>
    <dgm:pt modelId="{88303708-3CF5-4017-9256-2037204C6A62}">
      <dgm:prSet/>
      <dgm:spPr>
        <a:xfrm>
          <a:off x="2232964" y="2468689"/>
          <a:ext cx="1058875" cy="1927098"/>
        </a:xfrm>
      </dgm:spPr>
      <dgm:t>
        <a:bodyPr/>
        <a:lstStyle/>
        <a:p>
          <a:r>
            <a:rPr lang="en-US" b="1" dirty="0">
              <a:solidFill>
                <a:srgbClr val="FF0000"/>
              </a:solidFill>
            </a:rPr>
            <a:t>Escalate </a:t>
          </a:r>
          <a:r>
            <a:rPr lang="en-US" b="0" dirty="0">
              <a:solidFill>
                <a:srgbClr val="FF0000"/>
              </a:solidFill>
            </a:rPr>
            <a:t>to Central Office</a:t>
          </a:r>
        </a:p>
      </dgm:t>
    </dgm:pt>
    <dgm:pt modelId="{57A15B56-0B7C-4E64-AFC2-192BA2445648}" type="parTrans" cxnId="{F4FFA294-AED2-42B9-97E7-1B677AEA121A}">
      <dgm:prSet/>
      <dgm:spPr/>
      <dgm:t>
        <a:bodyPr/>
        <a:lstStyle/>
        <a:p>
          <a:endParaRPr lang="en-US"/>
        </a:p>
      </dgm:t>
    </dgm:pt>
    <dgm:pt modelId="{9B246BD4-117C-415A-9E68-D10292BAF2D0}" type="sibTrans" cxnId="{F4FFA294-AED2-42B9-97E7-1B677AEA121A}">
      <dgm:prSet/>
      <dgm:spPr/>
      <dgm:t>
        <a:bodyPr/>
        <a:lstStyle/>
        <a:p>
          <a:endParaRPr lang="en-US"/>
        </a:p>
      </dgm:t>
    </dgm:pt>
    <dgm:pt modelId="{49C83108-0E5C-45A3-80B8-8C9B35277E51}">
      <dgm:prSet/>
      <dgm:spPr>
        <a:xfrm>
          <a:off x="3291840" y="2098357"/>
          <a:ext cx="1097280" cy="2297430"/>
        </a:xfrm>
      </dgm:spPr>
      <dgm:t>
        <a:bodyPr/>
        <a:lstStyle/>
        <a:p>
          <a:r>
            <a:rPr lang="en-US" b="1" dirty="0"/>
            <a:t>Elevate</a:t>
          </a:r>
          <a:r>
            <a:rPr lang="en-US" dirty="0"/>
            <a:t> to Utility Council </a:t>
          </a:r>
        </a:p>
      </dgm:t>
    </dgm:pt>
    <dgm:pt modelId="{18EFD10D-5AD0-4FE6-8493-B87A1C2431F6}" type="parTrans" cxnId="{910ED778-4A8F-403E-AF45-D3C6BF32BF86}">
      <dgm:prSet/>
      <dgm:spPr/>
      <dgm:t>
        <a:bodyPr/>
        <a:lstStyle/>
        <a:p>
          <a:endParaRPr lang="en-US"/>
        </a:p>
      </dgm:t>
    </dgm:pt>
    <dgm:pt modelId="{EC1B603C-758A-4AB2-A3BA-12D92485D8DC}" type="sibTrans" cxnId="{910ED778-4A8F-403E-AF45-D3C6BF32BF86}">
      <dgm:prSet/>
      <dgm:spPr/>
      <dgm:t>
        <a:bodyPr/>
        <a:lstStyle/>
        <a:p>
          <a:endParaRPr lang="en-US"/>
        </a:p>
      </dgm:t>
    </dgm:pt>
    <dgm:pt modelId="{F12DE72C-DEC5-46FC-B4AA-A8983D44493B}">
      <dgm:prSet/>
      <dgm:spPr>
        <a:xfrm>
          <a:off x="4389120" y="1872043"/>
          <a:ext cx="1097280" cy="2523744"/>
        </a:xfrm>
      </dgm:spPr>
      <dgm:t>
        <a:bodyPr/>
        <a:lstStyle/>
        <a:p>
          <a:r>
            <a:rPr lang="en-US" b="1" dirty="0"/>
            <a:t>Appeal</a:t>
          </a:r>
          <a:r>
            <a:rPr lang="en-US" dirty="0"/>
            <a:t> to KYTC Leadership</a:t>
          </a:r>
        </a:p>
      </dgm:t>
    </dgm:pt>
    <dgm:pt modelId="{4A16D5AB-76C9-48E5-A6DD-FBFB3521162A}" type="parTrans" cxnId="{9B9C3C13-4592-490F-9164-712E0DF89AF6}">
      <dgm:prSet/>
      <dgm:spPr/>
      <dgm:t>
        <a:bodyPr/>
        <a:lstStyle/>
        <a:p>
          <a:endParaRPr lang="en-US"/>
        </a:p>
      </dgm:t>
    </dgm:pt>
    <dgm:pt modelId="{74DBE7F6-98E4-414A-A328-71426542CA93}" type="sibTrans" cxnId="{9B9C3C13-4592-490F-9164-712E0DF89AF6}">
      <dgm:prSet/>
      <dgm:spPr/>
      <dgm:t>
        <a:bodyPr/>
        <a:lstStyle/>
        <a:p>
          <a:endParaRPr lang="en-US"/>
        </a:p>
      </dgm:t>
    </dgm:pt>
    <dgm:pt modelId="{723A16B8-C3A6-402B-8E82-E163E8EAF694}" type="pres">
      <dgm:prSet presAssocID="{D4FAF847-870D-45C5-B04D-3A04E18E5EF9}" presName="arrowDiagram" presStyleCnt="0">
        <dgm:presLayoutVars>
          <dgm:chMax val="5"/>
          <dgm:dir/>
          <dgm:resizeHandles val="exact"/>
        </dgm:presLayoutVars>
      </dgm:prSet>
      <dgm:spPr/>
    </dgm:pt>
    <dgm:pt modelId="{FE0C1047-59C8-40E4-A2F1-C8B8A3FBA734}" type="pres">
      <dgm:prSet presAssocID="{D4FAF847-870D-45C5-B04D-3A04E18E5EF9}" presName="arrow" presStyleLbl="bgShp" presStyleIdx="0" presStyleCnt="1" custLinFactNeighborX="445"/>
      <dgm:spPr/>
    </dgm:pt>
    <dgm:pt modelId="{7F706B86-2B13-4600-845C-EC68805B8431}" type="pres">
      <dgm:prSet presAssocID="{D4FAF847-870D-45C5-B04D-3A04E18E5EF9}" presName="arrowDiagram5" presStyleCnt="0"/>
      <dgm:spPr/>
    </dgm:pt>
    <dgm:pt modelId="{52C8E5EC-3974-4B87-A202-D8C71809DA59}" type="pres">
      <dgm:prSet presAssocID="{66889A9A-85AF-41C9-AE03-272AD9A8D87E}" presName="bullet5a" presStyleLbl="node1" presStyleIdx="0" presStyleCnt="5"/>
      <dgm:spPr/>
    </dgm:pt>
    <dgm:pt modelId="{1EDE02E2-2FF0-4300-82AD-D1037453AB48}" type="pres">
      <dgm:prSet presAssocID="{66889A9A-85AF-41C9-AE03-272AD9A8D87E}" presName="textBox5a" presStyleLbl="revTx" presStyleIdx="0" presStyleCnt="5">
        <dgm:presLayoutVars>
          <dgm:bulletEnabled val="1"/>
        </dgm:presLayoutVars>
      </dgm:prSet>
      <dgm:spPr/>
    </dgm:pt>
    <dgm:pt modelId="{28C035AF-4039-4278-9F4C-3A5D46222619}" type="pres">
      <dgm:prSet presAssocID="{B2E76C5E-830A-4344-951A-B25D868EDE29}" presName="bullet5b" presStyleLbl="node1" presStyleIdx="1" presStyleCnt="5"/>
      <dgm:spPr/>
    </dgm:pt>
    <dgm:pt modelId="{D2D58C65-1CA0-4FBC-8280-EE2A5882E9E4}" type="pres">
      <dgm:prSet presAssocID="{B2E76C5E-830A-4344-951A-B25D868EDE29}" presName="textBox5b" presStyleLbl="revTx" presStyleIdx="1" presStyleCnt="5">
        <dgm:presLayoutVars>
          <dgm:bulletEnabled val="1"/>
        </dgm:presLayoutVars>
      </dgm:prSet>
      <dgm:spPr/>
    </dgm:pt>
    <dgm:pt modelId="{811BCDA3-ECEF-465F-A71A-EDB394A2701A}" type="pres">
      <dgm:prSet presAssocID="{88303708-3CF5-4017-9256-2037204C6A62}" presName="bullet5c" presStyleLbl="node1" presStyleIdx="2" presStyleCnt="5"/>
      <dgm:spPr>
        <a:solidFill>
          <a:srgbClr val="FF0000"/>
        </a:solidFill>
      </dgm:spPr>
    </dgm:pt>
    <dgm:pt modelId="{617664C4-C054-4BD9-A49F-AD8970795DB2}" type="pres">
      <dgm:prSet presAssocID="{88303708-3CF5-4017-9256-2037204C6A62}" presName="textBox5c" presStyleLbl="revTx" presStyleIdx="2" presStyleCnt="5">
        <dgm:presLayoutVars>
          <dgm:bulletEnabled val="1"/>
        </dgm:presLayoutVars>
      </dgm:prSet>
      <dgm:spPr/>
    </dgm:pt>
    <dgm:pt modelId="{0FF995A0-4A0E-4A4F-A9D8-0BE1F0BD5358}" type="pres">
      <dgm:prSet presAssocID="{49C83108-0E5C-45A3-80B8-8C9B35277E51}" presName="bullet5d" presStyleLbl="node1" presStyleIdx="3" presStyleCnt="5"/>
      <dgm:spPr/>
    </dgm:pt>
    <dgm:pt modelId="{91460319-C25B-4AAE-841B-45AD538923E1}" type="pres">
      <dgm:prSet presAssocID="{49C83108-0E5C-45A3-80B8-8C9B35277E51}" presName="textBox5d" presStyleLbl="revTx" presStyleIdx="3" presStyleCnt="5">
        <dgm:presLayoutVars>
          <dgm:bulletEnabled val="1"/>
        </dgm:presLayoutVars>
      </dgm:prSet>
      <dgm:spPr/>
    </dgm:pt>
    <dgm:pt modelId="{B66B1BED-233B-4F56-A87A-1A386B8CFB61}" type="pres">
      <dgm:prSet presAssocID="{F12DE72C-DEC5-46FC-B4AA-A8983D44493B}" presName="bullet5e" presStyleLbl="node1" presStyleIdx="4" presStyleCnt="5"/>
      <dgm:spPr/>
    </dgm:pt>
    <dgm:pt modelId="{A10C90B2-0D5E-4F7F-9204-E4536C27825B}" type="pres">
      <dgm:prSet presAssocID="{F12DE72C-DEC5-46FC-B4AA-A8983D44493B}" presName="textBox5e" presStyleLbl="revTx" presStyleIdx="4" presStyleCnt="5">
        <dgm:presLayoutVars>
          <dgm:bulletEnabled val="1"/>
        </dgm:presLayoutVars>
      </dgm:prSet>
      <dgm:spPr/>
    </dgm:pt>
  </dgm:ptLst>
  <dgm:cxnLst>
    <dgm:cxn modelId="{4B0B9F00-FE7C-459F-98C8-64638EF26205}" srcId="{D4FAF847-870D-45C5-B04D-3A04E18E5EF9}" destId="{66889A9A-85AF-41C9-AE03-272AD9A8D87E}" srcOrd="0" destOrd="0" parTransId="{242E716E-3BCA-459A-9C4D-27922917BDD3}" sibTransId="{3B9B8798-219F-4CFC-8E56-45E7E4CB7B62}"/>
    <dgm:cxn modelId="{9B9C3C13-4592-490F-9164-712E0DF89AF6}" srcId="{D4FAF847-870D-45C5-B04D-3A04E18E5EF9}" destId="{F12DE72C-DEC5-46FC-B4AA-A8983D44493B}" srcOrd="4" destOrd="0" parTransId="{4A16D5AB-76C9-48E5-A6DD-FBFB3521162A}" sibTransId="{74DBE7F6-98E4-414A-A328-71426542CA93}"/>
    <dgm:cxn modelId="{D5605E23-9500-4674-862E-48A40BD75437}" type="presOf" srcId="{F12DE72C-DEC5-46FC-B4AA-A8983D44493B}" destId="{A10C90B2-0D5E-4F7F-9204-E4536C27825B}" srcOrd="0" destOrd="0" presId="urn:microsoft.com/office/officeart/2005/8/layout/arrow2"/>
    <dgm:cxn modelId="{9AD1CB28-A4D0-4EBF-AC69-581C0256D14C}" type="presOf" srcId="{88303708-3CF5-4017-9256-2037204C6A62}" destId="{617664C4-C054-4BD9-A49F-AD8970795DB2}" srcOrd="0" destOrd="0" presId="urn:microsoft.com/office/officeart/2005/8/layout/arrow2"/>
    <dgm:cxn modelId="{1C477629-685E-47FB-9E6C-7F66DDBC07C3}" srcId="{D4FAF847-870D-45C5-B04D-3A04E18E5EF9}" destId="{B2E76C5E-830A-4344-951A-B25D868EDE29}" srcOrd="1" destOrd="0" parTransId="{B1ABB891-9E22-45F2-BF92-808B92C3D441}" sibTransId="{653B41DA-BC37-4B0E-8D6B-3733007A1513}"/>
    <dgm:cxn modelId="{AD27A562-FF14-42C4-A4FC-37E8E9ECFAF0}" type="presOf" srcId="{66889A9A-85AF-41C9-AE03-272AD9A8D87E}" destId="{1EDE02E2-2FF0-4300-82AD-D1037453AB48}" srcOrd="0" destOrd="0" presId="urn:microsoft.com/office/officeart/2005/8/layout/arrow2"/>
    <dgm:cxn modelId="{BDF4B94A-1396-4D00-8826-2F4EAF1735FA}" type="presOf" srcId="{B2E76C5E-830A-4344-951A-B25D868EDE29}" destId="{D2D58C65-1CA0-4FBC-8280-EE2A5882E9E4}" srcOrd="0" destOrd="0" presId="urn:microsoft.com/office/officeart/2005/8/layout/arrow2"/>
    <dgm:cxn modelId="{910ED778-4A8F-403E-AF45-D3C6BF32BF86}" srcId="{D4FAF847-870D-45C5-B04D-3A04E18E5EF9}" destId="{49C83108-0E5C-45A3-80B8-8C9B35277E51}" srcOrd="3" destOrd="0" parTransId="{18EFD10D-5AD0-4FE6-8493-B87A1C2431F6}" sibTransId="{EC1B603C-758A-4AB2-A3BA-12D92485D8DC}"/>
    <dgm:cxn modelId="{7884D58A-5FC5-4E9F-9466-794642F0F577}" type="presOf" srcId="{49C83108-0E5C-45A3-80B8-8C9B35277E51}" destId="{91460319-C25B-4AAE-841B-45AD538923E1}" srcOrd="0" destOrd="0" presId="urn:microsoft.com/office/officeart/2005/8/layout/arrow2"/>
    <dgm:cxn modelId="{F4FFA294-AED2-42B9-97E7-1B677AEA121A}" srcId="{D4FAF847-870D-45C5-B04D-3A04E18E5EF9}" destId="{88303708-3CF5-4017-9256-2037204C6A62}" srcOrd="2" destOrd="0" parTransId="{57A15B56-0B7C-4E64-AFC2-192BA2445648}" sibTransId="{9B246BD4-117C-415A-9E68-D10292BAF2D0}"/>
    <dgm:cxn modelId="{3EB5AEF2-D08B-45C2-8ECA-A0C3F3D4306B}" type="presOf" srcId="{D4FAF847-870D-45C5-B04D-3A04E18E5EF9}" destId="{723A16B8-C3A6-402B-8E82-E163E8EAF694}" srcOrd="0" destOrd="0" presId="urn:microsoft.com/office/officeart/2005/8/layout/arrow2"/>
    <dgm:cxn modelId="{F99C160E-1AB4-45D6-BEDF-D30B2B0033D9}" type="presParOf" srcId="{723A16B8-C3A6-402B-8E82-E163E8EAF694}" destId="{FE0C1047-59C8-40E4-A2F1-C8B8A3FBA734}" srcOrd="0" destOrd="0" presId="urn:microsoft.com/office/officeart/2005/8/layout/arrow2"/>
    <dgm:cxn modelId="{9C277F9C-D7CE-423A-A371-EA2A9522C2E0}" type="presParOf" srcId="{723A16B8-C3A6-402B-8E82-E163E8EAF694}" destId="{7F706B86-2B13-4600-845C-EC68805B8431}" srcOrd="1" destOrd="0" presId="urn:microsoft.com/office/officeart/2005/8/layout/arrow2"/>
    <dgm:cxn modelId="{13B703F9-1805-4B7F-A60D-141DE799B5E4}" type="presParOf" srcId="{7F706B86-2B13-4600-845C-EC68805B8431}" destId="{52C8E5EC-3974-4B87-A202-D8C71809DA59}" srcOrd="0" destOrd="0" presId="urn:microsoft.com/office/officeart/2005/8/layout/arrow2"/>
    <dgm:cxn modelId="{3E4467D3-2ED9-40F0-B7A9-8FF01CCD3B56}" type="presParOf" srcId="{7F706B86-2B13-4600-845C-EC68805B8431}" destId="{1EDE02E2-2FF0-4300-82AD-D1037453AB48}" srcOrd="1" destOrd="0" presId="urn:microsoft.com/office/officeart/2005/8/layout/arrow2"/>
    <dgm:cxn modelId="{68177FBF-DD54-4ADC-B849-DF0233A20B5B}" type="presParOf" srcId="{7F706B86-2B13-4600-845C-EC68805B8431}" destId="{28C035AF-4039-4278-9F4C-3A5D46222619}" srcOrd="2" destOrd="0" presId="urn:microsoft.com/office/officeart/2005/8/layout/arrow2"/>
    <dgm:cxn modelId="{9023EA39-F19A-4336-8B7F-4BBE148C8B7B}" type="presParOf" srcId="{7F706B86-2B13-4600-845C-EC68805B8431}" destId="{D2D58C65-1CA0-4FBC-8280-EE2A5882E9E4}" srcOrd="3" destOrd="0" presId="urn:microsoft.com/office/officeart/2005/8/layout/arrow2"/>
    <dgm:cxn modelId="{9984E598-F61C-40A5-BB0E-65027C44BA04}" type="presParOf" srcId="{7F706B86-2B13-4600-845C-EC68805B8431}" destId="{811BCDA3-ECEF-465F-A71A-EDB394A2701A}" srcOrd="4" destOrd="0" presId="urn:microsoft.com/office/officeart/2005/8/layout/arrow2"/>
    <dgm:cxn modelId="{EDCD4A61-5492-45BE-A47E-4A4A96F8541A}" type="presParOf" srcId="{7F706B86-2B13-4600-845C-EC68805B8431}" destId="{617664C4-C054-4BD9-A49F-AD8970795DB2}" srcOrd="5" destOrd="0" presId="urn:microsoft.com/office/officeart/2005/8/layout/arrow2"/>
    <dgm:cxn modelId="{420BDC6F-F6A2-477C-9568-D65CB428EE30}" type="presParOf" srcId="{7F706B86-2B13-4600-845C-EC68805B8431}" destId="{0FF995A0-4A0E-4A4F-A9D8-0BE1F0BD5358}" srcOrd="6" destOrd="0" presId="urn:microsoft.com/office/officeart/2005/8/layout/arrow2"/>
    <dgm:cxn modelId="{DCCD2E09-BA4B-463D-9FB5-43D8A2018030}" type="presParOf" srcId="{7F706B86-2B13-4600-845C-EC68805B8431}" destId="{91460319-C25B-4AAE-841B-45AD538923E1}" srcOrd="7" destOrd="0" presId="urn:microsoft.com/office/officeart/2005/8/layout/arrow2"/>
    <dgm:cxn modelId="{45A15853-01FB-4DE7-A80C-3EC7831D0916}" type="presParOf" srcId="{7F706B86-2B13-4600-845C-EC68805B8431}" destId="{B66B1BED-233B-4F56-A87A-1A386B8CFB61}" srcOrd="8" destOrd="0" presId="urn:microsoft.com/office/officeart/2005/8/layout/arrow2"/>
    <dgm:cxn modelId="{DB9E98B1-9522-43D9-B62C-56AC85F02325}" type="presParOf" srcId="{7F706B86-2B13-4600-845C-EC68805B8431}" destId="{A10C90B2-0D5E-4F7F-9204-E4536C27825B}" srcOrd="9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5DE70EFE-7B92-4D32-B23B-65BE1E21795C}" type="doc">
      <dgm:prSet loTypeId="urn:microsoft.com/office/officeart/2005/8/layout/h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C39A1B5-32B2-440B-9F0B-AB61FD370EF3}">
      <dgm:prSet phldrT="[Text]"/>
      <dgm:spPr/>
      <dgm:t>
        <a:bodyPr/>
        <a:lstStyle/>
        <a:p>
          <a:r>
            <a:rPr lang="en-US" b="1" dirty="0"/>
            <a:t>Escalate Dispute to Central Office</a:t>
          </a:r>
        </a:p>
      </dgm:t>
    </dgm:pt>
    <dgm:pt modelId="{BAB5A82A-B31E-4BB5-AE20-A8D05EBE01E8}" type="parTrans" cxnId="{9DE1846B-6EF9-4E4F-A396-3B1981A6809E}">
      <dgm:prSet/>
      <dgm:spPr/>
      <dgm:t>
        <a:bodyPr/>
        <a:lstStyle/>
        <a:p>
          <a:endParaRPr lang="en-US"/>
        </a:p>
      </dgm:t>
    </dgm:pt>
    <dgm:pt modelId="{770F4DA8-6A5D-4E56-A8F8-772C08BF3C07}" type="sibTrans" cxnId="{9DE1846B-6EF9-4E4F-A396-3B1981A6809E}">
      <dgm:prSet/>
      <dgm:spPr/>
      <dgm:t>
        <a:bodyPr/>
        <a:lstStyle/>
        <a:p>
          <a:endParaRPr lang="en-US"/>
        </a:p>
      </dgm:t>
    </dgm:pt>
    <dgm:pt modelId="{36E5AB8D-AABB-439C-9E2D-EA9DD5F4DFAC}">
      <dgm:prSet phldrT="[Text]"/>
      <dgm:spPr/>
      <dgm:t>
        <a:bodyPr/>
        <a:lstStyle/>
        <a:p>
          <a:r>
            <a:rPr lang="en-US" dirty="0"/>
            <a:t>Adds the regional utility coordinator (AC)</a:t>
          </a:r>
        </a:p>
      </dgm:t>
    </dgm:pt>
    <dgm:pt modelId="{D01D1BE1-7803-4B8E-84BF-E117373C7BCC}" type="parTrans" cxnId="{E173E404-8F04-477D-AF32-431593C50FEE}">
      <dgm:prSet/>
      <dgm:spPr/>
      <dgm:t>
        <a:bodyPr/>
        <a:lstStyle/>
        <a:p>
          <a:endParaRPr lang="en-US"/>
        </a:p>
      </dgm:t>
    </dgm:pt>
    <dgm:pt modelId="{8562EE4F-73A1-4FBD-BE8A-55AB832DAE8E}" type="sibTrans" cxnId="{E173E404-8F04-477D-AF32-431593C50FEE}">
      <dgm:prSet/>
      <dgm:spPr/>
      <dgm:t>
        <a:bodyPr/>
        <a:lstStyle/>
        <a:p>
          <a:endParaRPr lang="en-US"/>
        </a:p>
      </dgm:t>
    </dgm:pt>
    <dgm:pt modelId="{7D9CC94E-9427-4103-948B-AFD0E0B59583}">
      <dgm:prSet/>
      <dgm:spPr/>
      <dgm:t>
        <a:bodyPr/>
        <a:lstStyle/>
        <a:p>
          <a:r>
            <a:rPr lang="en-US" dirty="0"/>
            <a:t>Formal meeting in 1 week</a:t>
          </a:r>
        </a:p>
      </dgm:t>
    </dgm:pt>
    <dgm:pt modelId="{274D62FC-A591-4E31-9367-D244393F611B}" type="parTrans" cxnId="{B6CCBD8F-C892-4335-8550-9B3237A3BD57}">
      <dgm:prSet/>
      <dgm:spPr/>
      <dgm:t>
        <a:bodyPr/>
        <a:lstStyle/>
        <a:p>
          <a:endParaRPr lang="en-US"/>
        </a:p>
      </dgm:t>
    </dgm:pt>
    <dgm:pt modelId="{37DBB102-0179-4F6E-AFAE-F7DF422D77D5}" type="sibTrans" cxnId="{B6CCBD8F-C892-4335-8550-9B3237A3BD57}">
      <dgm:prSet/>
      <dgm:spPr/>
      <dgm:t>
        <a:bodyPr/>
        <a:lstStyle/>
        <a:p>
          <a:endParaRPr lang="en-US"/>
        </a:p>
      </dgm:t>
    </dgm:pt>
    <dgm:pt modelId="{0D6A3F1F-250A-4D71-BE13-8564B8F5ADD1}">
      <dgm:prSet/>
      <dgm:spPr/>
      <dgm:t>
        <a:bodyPr/>
        <a:lstStyle/>
        <a:p>
          <a:r>
            <a:rPr lang="en-US" dirty="0"/>
            <a:t>10 days to resolve</a:t>
          </a:r>
        </a:p>
      </dgm:t>
    </dgm:pt>
    <dgm:pt modelId="{8DEE5354-4133-4018-8BFD-9409CD39B402}" type="parTrans" cxnId="{D98430B1-B808-4AFE-A449-6D8EF76B78C5}">
      <dgm:prSet/>
      <dgm:spPr/>
      <dgm:t>
        <a:bodyPr/>
        <a:lstStyle/>
        <a:p>
          <a:endParaRPr lang="en-US"/>
        </a:p>
      </dgm:t>
    </dgm:pt>
    <dgm:pt modelId="{E07EFBB7-9C1A-4E9C-A08D-F8303871F796}" type="sibTrans" cxnId="{D98430B1-B808-4AFE-A449-6D8EF76B78C5}">
      <dgm:prSet/>
      <dgm:spPr/>
      <dgm:t>
        <a:bodyPr/>
        <a:lstStyle/>
        <a:p>
          <a:endParaRPr lang="en-US"/>
        </a:p>
      </dgm:t>
    </dgm:pt>
    <dgm:pt modelId="{040FA747-3BDE-4277-A0F3-9C76CB433491}">
      <dgm:prSet/>
      <dgm:spPr/>
      <dgm:t>
        <a:bodyPr/>
        <a:lstStyle/>
        <a:p>
          <a:r>
            <a:rPr lang="en-US" dirty="0"/>
            <a:t>If not resolved, the dispute form is updated and sent to the utility branch manager (UBM)</a:t>
          </a:r>
        </a:p>
      </dgm:t>
    </dgm:pt>
    <dgm:pt modelId="{223B65BF-F1FA-4C27-AA3C-664B3C7C5A6C}" type="parTrans" cxnId="{5ABE90A3-B214-4763-B827-83A3416CEC5E}">
      <dgm:prSet/>
      <dgm:spPr/>
      <dgm:t>
        <a:bodyPr/>
        <a:lstStyle/>
        <a:p>
          <a:endParaRPr lang="en-US"/>
        </a:p>
      </dgm:t>
    </dgm:pt>
    <dgm:pt modelId="{A3047BE3-72B4-4E0D-A608-FB3EFE30E299}" type="sibTrans" cxnId="{5ABE90A3-B214-4763-B827-83A3416CEC5E}">
      <dgm:prSet/>
      <dgm:spPr/>
      <dgm:t>
        <a:bodyPr/>
        <a:lstStyle/>
        <a:p>
          <a:endParaRPr lang="en-US"/>
        </a:p>
      </dgm:t>
    </dgm:pt>
    <dgm:pt modelId="{DB621316-8645-400B-B733-1D7462DF23B9}">
      <dgm:prSet/>
      <dgm:spPr/>
      <dgm:t>
        <a:bodyPr/>
        <a:lstStyle/>
        <a:p>
          <a:r>
            <a:rPr lang="en-US" dirty="0"/>
            <a:t>Provide 1 week to respond</a:t>
          </a:r>
        </a:p>
      </dgm:t>
    </dgm:pt>
    <dgm:pt modelId="{46B86F62-4260-43A0-A34F-C1B29657DDEB}" type="parTrans" cxnId="{83C1918D-7DE5-4360-BEC3-A5B00875B54B}">
      <dgm:prSet/>
      <dgm:spPr/>
      <dgm:t>
        <a:bodyPr/>
        <a:lstStyle/>
        <a:p>
          <a:endParaRPr lang="en-US"/>
        </a:p>
      </dgm:t>
    </dgm:pt>
    <dgm:pt modelId="{005C6407-ACFE-461D-AC76-49F0685AC1AA}" type="sibTrans" cxnId="{83C1918D-7DE5-4360-BEC3-A5B00875B54B}">
      <dgm:prSet/>
      <dgm:spPr/>
      <dgm:t>
        <a:bodyPr/>
        <a:lstStyle/>
        <a:p>
          <a:endParaRPr lang="en-US"/>
        </a:p>
      </dgm:t>
    </dgm:pt>
    <dgm:pt modelId="{627935F9-4B14-45BD-95E9-FEF4559F9072}" type="pres">
      <dgm:prSet presAssocID="{5DE70EFE-7B92-4D32-B23B-65BE1E21795C}" presName="linearFlow" presStyleCnt="0">
        <dgm:presLayoutVars>
          <dgm:dir/>
          <dgm:animLvl val="lvl"/>
          <dgm:resizeHandles/>
        </dgm:presLayoutVars>
      </dgm:prSet>
      <dgm:spPr/>
    </dgm:pt>
    <dgm:pt modelId="{23F7CEFB-1A94-45A6-92E3-6EE78CDE3A6F}" type="pres">
      <dgm:prSet presAssocID="{6C39A1B5-32B2-440B-9F0B-AB61FD370EF3}" presName="compositeNode" presStyleCnt="0">
        <dgm:presLayoutVars>
          <dgm:bulletEnabled val="1"/>
        </dgm:presLayoutVars>
      </dgm:prSet>
      <dgm:spPr/>
    </dgm:pt>
    <dgm:pt modelId="{494F59AC-A094-4204-ADF2-651FB8455958}" type="pres">
      <dgm:prSet presAssocID="{6C39A1B5-32B2-440B-9F0B-AB61FD370EF3}" presName="image" presStyleLbl="fgImgPlace1" presStyleIdx="0" presStyleCnt="1"/>
      <dgm:spPr>
        <a:blipFill>
          <a:blip xmlns:r="http://schemas.openxmlformats.org/officeDocument/2006/relationships" r:embed="rId1"/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Students in class"/>
        </a:ext>
      </dgm:extLst>
    </dgm:pt>
    <dgm:pt modelId="{9457E786-8A70-4133-98D5-254EF9ED19B6}" type="pres">
      <dgm:prSet presAssocID="{6C39A1B5-32B2-440B-9F0B-AB61FD370EF3}" presName="childNode" presStyleLbl="node1" presStyleIdx="0" presStyleCnt="1">
        <dgm:presLayoutVars>
          <dgm:bulletEnabled val="1"/>
        </dgm:presLayoutVars>
      </dgm:prSet>
      <dgm:spPr/>
    </dgm:pt>
    <dgm:pt modelId="{B9A6180A-9ACE-4300-8CF9-F4714DAE5622}" type="pres">
      <dgm:prSet presAssocID="{6C39A1B5-32B2-440B-9F0B-AB61FD370EF3}" presName="parentNode" presStyleLbl="revTx" presStyleIdx="0" presStyleCnt="1">
        <dgm:presLayoutVars>
          <dgm:chMax val="0"/>
          <dgm:bulletEnabled val="1"/>
        </dgm:presLayoutVars>
      </dgm:prSet>
      <dgm:spPr/>
    </dgm:pt>
  </dgm:ptLst>
  <dgm:cxnLst>
    <dgm:cxn modelId="{E173E404-8F04-477D-AF32-431593C50FEE}" srcId="{6C39A1B5-32B2-440B-9F0B-AB61FD370EF3}" destId="{36E5AB8D-AABB-439C-9E2D-EA9DD5F4DFAC}" srcOrd="0" destOrd="0" parTransId="{D01D1BE1-7803-4B8E-84BF-E117373C7BCC}" sibTransId="{8562EE4F-73A1-4FBD-BE8A-55AB832DAE8E}"/>
    <dgm:cxn modelId="{63497B44-BC1C-4EE1-9C35-00CBB7A31D70}" type="presOf" srcId="{5DE70EFE-7B92-4D32-B23B-65BE1E21795C}" destId="{627935F9-4B14-45BD-95E9-FEF4559F9072}" srcOrd="0" destOrd="0" presId="urn:microsoft.com/office/officeart/2005/8/layout/hList2"/>
    <dgm:cxn modelId="{01DC7E45-2B5B-4379-8F55-B49367BD74B5}" type="presOf" srcId="{0D6A3F1F-250A-4D71-BE13-8564B8F5ADD1}" destId="{9457E786-8A70-4133-98D5-254EF9ED19B6}" srcOrd="0" destOrd="2" presId="urn:microsoft.com/office/officeart/2005/8/layout/hList2"/>
    <dgm:cxn modelId="{9DE1846B-6EF9-4E4F-A396-3B1981A6809E}" srcId="{5DE70EFE-7B92-4D32-B23B-65BE1E21795C}" destId="{6C39A1B5-32B2-440B-9F0B-AB61FD370EF3}" srcOrd="0" destOrd="0" parTransId="{BAB5A82A-B31E-4BB5-AE20-A8D05EBE01E8}" sibTransId="{770F4DA8-6A5D-4E56-A8F8-772C08BF3C07}"/>
    <dgm:cxn modelId="{E60E267C-C2EB-4F99-BF37-260BABDD6141}" type="presOf" srcId="{040FA747-3BDE-4277-A0F3-9C76CB433491}" destId="{9457E786-8A70-4133-98D5-254EF9ED19B6}" srcOrd="0" destOrd="3" presId="urn:microsoft.com/office/officeart/2005/8/layout/hList2"/>
    <dgm:cxn modelId="{83C1918D-7DE5-4360-BEC3-A5B00875B54B}" srcId="{6C39A1B5-32B2-440B-9F0B-AB61FD370EF3}" destId="{DB621316-8645-400B-B733-1D7462DF23B9}" srcOrd="4" destOrd="0" parTransId="{46B86F62-4260-43A0-A34F-C1B29657DDEB}" sibTransId="{005C6407-ACFE-461D-AC76-49F0685AC1AA}"/>
    <dgm:cxn modelId="{B6CCBD8F-C892-4335-8550-9B3237A3BD57}" srcId="{6C39A1B5-32B2-440B-9F0B-AB61FD370EF3}" destId="{7D9CC94E-9427-4103-948B-AFD0E0B59583}" srcOrd="1" destOrd="0" parTransId="{274D62FC-A591-4E31-9367-D244393F611B}" sibTransId="{37DBB102-0179-4F6E-AFAE-F7DF422D77D5}"/>
    <dgm:cxn modelId="{5ABE90A3-B214-4763-B827-83A3416CEC5E}" srcId="{6C39A1B5-32B2-440B-9F0B-AB61FD370EF3}" destId="{040FA747-3BDE-4277-A0F3-9C76CB433491}" srcOrd="3" destOrd="0" parTransId="{223B65BF-F1FA-4C27-AA3C-664B3C7C5A6C}" sibTransId="{A3047BE3-72B4-4E0D-A608-FB3EFE30E299}"/>
    <dgm:cxn modelId="{836B09A6-E8CB-4F8B-9D6D-DDDA79EE0425}" type="presOf" srcId="{DB621316-8645-400B-B733-1D7462DF23B9}" destId="{9457E786-8A70-4133-98D5-254EF9ED19B6}" srcOrd="0" destOrd="4" presId="urn:microsoft.com/office/officeart/2005/8/layout/hList2"/>
    <dgm:cxn modelId="{D98430B1-B808-4AFE-A449-6D8EF76B78C5}" srcId="{6C39A1B5-32B2-440B-9F0B-AB61FD370EF3}" destId="{0D6A3F1F-250A-4D71-BE13-8564B8F5ADD1}" srcOrd="2" destOrd="0" parTransId="{8DEE5354-4133-4018-8BFD-9409CD39B402}" sibTransId="{E07EFBB7-9C1A-4E9C-A08D-F8303871F796}"/>
    <dgm:cxn modelId="{680991BE-7E42-4078-B8CC-F9F14A33501F}" type="presOf" srcId="{36E5AB8D-AABB-439C-9E2D-EA9DD5F4DFAC}" destId="{9457E786-8A70-4133-98D5-254EF9ED19B6}" srcOrd="0" destOrd="0" presId="urn:microsoft.com/office/officeart/2005/8/layout/hList2"/>
    <dgm:cxn modelId="{B79AF6D8-A780-4BAD-A6F3-1E9E3C8F0272}" type="presOf" srcId="{7D9CC94E-9427-4103-948B-AFD0E0B59583}" destId="{9457E786-8A70-4133-98D5-254EF9ED19B6}" srcOrd="0" destOrd="1" presId="urn:microsoft.com/office/officeart/2005/8/layout/hList2"/>
    <dgm:cxn modelId="{23F798FD-C3C1-489B-9B4A-616BA34439EA}" type="presOf" srcId="{6C39A1B5-32B2-440B-9F0B-AB61FD370EF3}" destId="{B9A6180A-9ACE-4300-8CF9-F4714DAE5622}" srcOrd="0" destOrd="0" presId="urn:microsoft.com/office/officeart/2005/8/layout/hList2"/>
    <dgm:cxn modelId="{FA041BC2-06DF-4219-AFCC-BFE6F8831DA0}" type="presParOf" srcId="{627935F9-4B14-45BD-95E9-FEF4559F9072}" destId="{23F7CEFB-1A94-45A6-92E3-6EE78CDE3A6F}" srcOrd="0" destOrd="0" presId="urn:microsoft.com/office/officeart/2005/8/layout/hList2"/>
    <dgm:cxn modelId="{0CC55416-CF49-408A-99A8-7CB2184B5C8E}" type="presParOf" srcId="{23F7CEFB-1A94-45A6-92E3-6EE78CDE3A6F}" destId="{494F59AC-A094-4204-ADF2-651FB8455958}" srcOrd="0" destOrd="0" presId="urn:microsoft.com/office/officeart/2005/8/layout/hList2"/>
    <dgm:cxn modelId="{3E0F1FEB-6C58-4E36-BA20-F50FDF14BEC8}" type="presParOf" srcId="{23F7CEFB-1A94-45A6-92E3-6EE78CDE3A6F}" destId="{9457E786-8A70-4133-98D5-254EF9ED19B6}" srcOrd="1" destOrd="0" presId="urn:microsoft.com/office/officeart/2005/8/layout/hList2"/>
    <dgm:cxn modelId="{D632F6B4-4A0B-40A2-A72B-12934542B539}" type="presParOf" srcId="{23F7CEFB-1A94-45A6-92E3-6EE78CDE3A6F}" destId="{B9A6180A-9ACE-4300-8CF9-F4714DAE5622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D4FAF847-870D-45C5-B04D-3A04E18E5EF9}" type="doc">
      <dgm:prSet loTypeId="urn:microsoft.com/office/officeart/2005/8/layout/arrow2" loCatId="process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6889A9A-85AF-41C9-AE03-272AD9A8D87E}">
      <dgm:prSet phldrT="[Text]"/>
      <dgm:spPr>
        <a:xfrm>
          <a:off x="603503" y="3579685"/>
          <a:ext cx="718718" cy="816102"/>
        </a:xfrm>
      </dgm:spPr>
      <dgm:t>
        <a:bodyPr/>
        <a:lstStyle/>
        <a:p>
          <a:r>
            <a:rPr lang="en-US" b="1" dirty="0"/>
            <a:t>Identify</a:t>
          </a:r>
          <a:r>
            <a:rPr lang="en-US" dirty="0"/>
            <a:t> Dispute</a:t>
          </a:r>
        </a:p>
      </dgm:t>
    </dgm:pt>
    <dgm:pt modelId="{242E716E-3BCA-459A-9C4D-27922917BDD3}" type="parTrans" cxnId="{4B0B9F00-FE7C-459F-98C8-64638EF26205}">
      <dgm:prSet/>
      <dgm:spPr/>
      <dgm:t>
        <a:bodyPr/>
        <a:lstStyle/>
        <a:p>
          <a:endParaRPr lang="en-US"/>
        </a:p>
      </dgm:t>
    </dgm:pt>
    <dgm:pt modelId="{3B9B8798-219F-4CFC-8E56-45E7E4CB7B62}" type="sibTrans" cxnId="{4B0B9F00-FE7C-459F-98C8-64638EF26205}">
      <dgm:prSet/>
      <dgm:spPr/>
      <dgm:t>
        <a:bodyPr/>
        <a:lstStyle/>
        <a:p>
          <a:endParaRPr lang="en-US"/>
        </a:p>
      </dgm:t>
    </dgm:pt>
    <dgm:pt modelId="{B2E76C5E-830A-4344-951A-B25D868EDE29}">
      <dgm:prSet/>
      <dgm:spPr>
        <a:xfrm>
          <a:off x="1322222" y="2959036"/>
          <a:ext cx="910742" cy="1436751"/>
        </a:xfrm>
      </dgm:spPr>
      <dgm:t>
        <a:bodyPr/>
        <a:lstStyle/>
        <a:p>
          <a:r>
            <a:rPr lang="en-US" b="1" dirty="0"/>
            <a:t>Negotiate</a:t>
          </a:r>
          <a:r>
            <a:rPr lang="en-US" dirty="0"/>
            <a:t> in District</a:t>
          </a:r>
        </a:p>
      </dgm:t>
    </dgm:pt>
    <dgm:pt modelId="{B1ABB891-9E22-45F2-BF92-808B92C3D441}" type="parTrans" cxnId="{1C477629-685E-47FB-9E6C-7F66DDBC07C3}">
      <dgm:prSet/>
      <dgm:spPr/>
      <dgm:t>
        <a:bodyPr/>
        <a:lstStyle/>
        <a:p>
          <a:endParaRPr lang="en-US"/>
        </a:p>
      </dgm:t>
    </dgm:pt>
    <dgm:pt modelId="{653B41DA-BC37-4B0E-8D6B-3733007A1513}" type="sibTrans" cxnId="{1C477629-685E-47FB-9E6C-7F66DDBC07C3}">
      <dgm:prSet/>
      <dgm:spPr/>
      <dgm:t>
        <a:bodyPr/>
        <a:lstStyle/>
        <a:p>
          <a:endParaRPr lang="en-US"/>
        </a:p>
      </dgm:t>
    </dgm:pt>
    <dgm:pt modelId="{88303708-3CF5-4017-9256-2037204C6A62}">
      <dgm:prSet/>
      <dgm:spPr>
        <a:xfrm>
          <a:off x="2232964" y="2468689"/>
          <a:ext cx="1058875" cy="1927098"/>
        </a:xfrm>
      </dgm:spPr>
      <dgm:t>
        <a:bodyPr/>
        <a:lstStyle/>
        <a:p>
          <a:r>
            <a:rPr lang="en-US" b="1" dirty="0"/>
            <a:t>Escalate</a:t>
          </a:r>
          <a:r>
            <a:rPr lang="en-US" dirty="0"/>
            <a:t> to Central Office</a:t>
          </a:r>
        </a:p>
      </dgm:t>
    </dgm:pt>
    <dgm:pt modelId="{57A15B56-0B7C-4E64-AFC2-192BA2445648}" type="parTrans" cxnId="{F4FFA294-AED2-42B9-97E7-1B677AEA121A}">
      <dgm:prSet/>
      <dgm:spPr/>
      <dgm:t>
        <a:bodyPr/>
        <a:lstStyle/>
        <a:p>
          <a:endParaRPr lang="en-US"/>
        </a:p>
      </dgm:t>
    </dgm:pt>
    <dgm:pt modelId="{9B246BD4-117C-415A-9E68-D10292BAF2D0}" type="sibTrans" cxnId="{F4FFA294-AED2-42B9-97E7-1B677AEA121A}">
      <dgm:prSet/>
      <dgm:spPr/>
      <dgm:t>
        <a:bodyPr/>
        <a:lstStyle/>
        <a:p>
          <a:endParaRPr lang="en-US"/>
        </a:p>
      </dgm:t>
    </dgm:pt>
    <dgm:pt modelId="{49C83108-0E5C-45A3-80B8-8C9B35277E51}">
      <dgm:prSet/>
      <dgm:spPr>
        <a:xfrm>
          <a:off x="3291840" y="2098357"/>
          <a:ext cx="1097280" cy="2297430"/>
        </a:xfrm>
      </dgm:spPr>
      <dgm:t>
        <a:bodyPr/>
        <a:lstStyle/>
        <a:p>
          <a:r>
            <a:rPr lang="en-US" b="1" dirty="0">
              <a:solidFill>
                <a:srgbClr val="FF0000"/>
              </a:solidFill>
            </a:rPr>
            <a:t>Elevate</a:t>
          </a:r>
          <a:r>
            <a:rPr lang="en-US" dirty="0">
              <a:solidFill>
                <a:srgbClr val="FF0000"/>
              </a:solidFill>
            </a:rPr>
            <a:t> to Utility Council </a:t>
          </a:r>
        </a:p>
      </dgm:t>
    </dgm:pt>
    <dgm:pt modelId="{18EFD10D-5AD0-4FE6-8493-B87A1C2431F6}" type="parTrans" cxnId="{910ED778-4A8F-403E-AF45-D3C6BF32BF86}">
      <dgm:prSet/>
      <dgm:spPr/>
      <dgm:t>
        <a:bodyPr/>
        <a:lstStyle/>
        <a:p>
          <a:endParaRPr lang="en-US"/>
        </a:p>
      </dgm:t>
    </dgm:pt>
    <dgm:pt modelId="{EC1B603C-758A-4AB2-A3BA-12D92485D8DC}" type="sibTrans" cxnId="{910ED778-4A8F-403E-AF45-D3C6BF32BF86}">
      <dgm:prSet/>
      <dgm:spPr/>
      <dgm:t>
        <a:bodyPr/>
        <a:lstStyle/>
        <a:p>
          <a:endParaRPr lang="en-US"/>
        </a:p>
      </dgm:t>
    </dgm:pt>
    <dgm:pt modelId="{F12DE72C-DEC5-46FC-B4AA-A8983D44493B}">
      <dgm:prSet/>
      <dgm:spPr>
        <a:xfrm>
          <a:off x="4389120" y="1872043"/>
          <a:ext cx="1097280" cy="2523744"/>
        </a:xfrm>
      </dgm:spPr>
      <dgm:t>
        <a:bodyPr/>
        <a:lstStyle/>
        <a:p>
          <a:r>
            <a:rPr lang="en-US" b="1" dirty="0"/>
            <a:t>Appeal</a:t>
          </a:r>
          <a:r>
            <a:rPr lang="en-US" dirty="0"/>
            <a:t> to KYTC Leadership</a:t>
          </a:r>
        </a:p>
      </dgm:t>
    </dgm:pt>
    <dgm:pt modelId="{4A16D5AB-76C9-48E5-A6DD-FBFB3521162A}" type="parTrans" cxnId="{9B9C3C13-4592-490F-9164-712E0DF89AF6}">
      <dgm:prSet/>
      <dgm:spPr/>
      <dgm:t>
        <a:bodyPr/>
        <a:lstStyle/>
        <a:p>
          <a:endParaRPr lang="en-US"/>
        </a:p>
      </dgm:t>
    </dgm:pt>
    <dgm:pt modelId="{74DBE7F6-98E4-414A-A328-71426542CA93}" type="sibTrans" cxnId="{9B9C3C13-4592-490F-9164-712E0DF89AF6}">
      <dgm:prSet/>
      <dgm:spPr/>
      <dgm:t>
        <a:bodyPr/>
        <a:lstStyle/>
        <a:p>
          <a:endParaRPr lang="en-US"/>
        </a:p>
      </dgm:t>
    </dgm:pt>
    <dgm:pt modelId="{723A16B8-C3A6-402B-8E82-E163E8EAF694}" type="pres">
      <dgm:prSet presAssocID="{D4FAF847-870D-45C5-B04D-3A04E18E5EF9}" presName="arrowDiagram" presStyleCnt="0">
        <dgm:presLayoutVars>
          <dgm:chMax val="5"/>
          <dgm:dir/>
          <dgm:resizeHandles val="exact"/>
        </dgm:presLayoutVars>
      </dgm:prSet>
      <dgm:spPr/>
    </dgm:pt>
    <dgm:pt modelId="{FE0C1047-59C8-40E4-A2F1-C8B8A3FBA734}" type="pres">
      <dgm:prSet presAssocID="{D4FAF847-870D-45C5-B04D-3A04E18E5EF9}" presName="arrow" presStyleLbl="bgShp" presStyleIdx="0" presStyleCnt="1"/>
      <dgm:spPr/>
    </dgm:pt>
    <dgm:pt modelId="{7F706B86-2B13-4600-845C-EC68805B8431}" type="pres">
      <dgm:prSet presAssocID="{D4FAF847-870D-45C5-B04D-3A04E18E5EF9}" presName="arrowDiagram5" presStyleCnt="0"/>
      <dgm:spPr/>
    </dgm:pt>
    <dgm:pt modelId="{52C8E5EC-3974-4B87-A202-D8C71809DA59}" type="pres">
      <dgm:prSet presAssocID="{66889A9A-85AF-41C9-AE03-272AD9A8D87E}" presName="bullet5a" presStyleLbl="node1" presStyleIdx="0" presStyleCnt="5"/>
      <dgm:spPr/>
    </dgm:pt>
    <dgm:pt modelId="{1EDE02E2-2FF0-4300-82AD-D1037453AB48}" type="pres">
      <dgm:prSet presAssocID="{66889A9A-85AF-41C9-AE03-272AD9A8D87E}" presName="textBox5a" presStyleLbl="revTx" presStyleIdx="0" presStyleCnt="5">
        <dgm:presLayoutVars>
          <dgm:bulletEnabled val="1"/>
        </dgm:presLayoutVars>
      </dgm:prSet>
      <dgm:spPr/>
    </dgm:pt>
    <dgm:pt modelId="{28C035AF-4039-4278-9F4C-3A5D46222619}" type="pres">
      <dgm:prSet presAssocID="{B2E76C5E-830A-4344-951A-B25D868EDE29}" presName="bullet5b" presStyleLbl="node1" presStyleIdx="1" presStyleCnt="5"/>
      <dgm:spPr/>
    </dgm:pt>
    <dgm:pt modelId="{D2D58C65-1CA0-4FBC-8280-EE2A5882E9E4}" type="pres">
      <dgm:prSet presAssocID="{B2E76C5E-830A-4344-951A-B25D868EDE29}" presName="textBox5b" presStyleLbl="revTx" presStyleIdx="1" presStyleCnt="5">
        <dgm:presLayoutVars>
          <dgm:bulletEnabled val="1"/>
        </dgm:presLayoutVars>
      </dgm:prSet>
      <dgm:spPr/>
    </dgm:pt>
    <dgm:pt modelId="{811BCDA3-ECEF-465F-A71A-EDB394A2701A}" type="pres">
      <dgm:prSet presAssocID="{88303708-3CF5-4017-9256-2037204C6A62}" presName="bullet5c" presStyleLbl="node1" presStyleIdx="2" presStyleCnt="5"/>
      <dgm:spPr/>
    </dgm:pt>
    <dgm:pt modelId="{617664C4-C054-4BD9-A49F-AD8970795DB2}" type="pres">
      <dgm:prSet presAssocID="{88303708-3CF5-4017-9256-2037204C6A62}" presName="textBox5c" presStyleLbl="revTx" presStyleIdx="2" presStyleCnt="5">
        <dgm:presLayoutVars>
          <dgm:bulletEnabled val="1"/>
        </dgm:presLayoutVars>
      </dgm:prSet>
      <dgm:spPr/>
    </dgm:pt>
    <dgm:pt modelId="{0FF995A0-4A0E-4A4F-A9D8-0BE1F0BD5358}" type="pres">
      <dgm:prSet presAssocID="{49C83108-0E5C-45A3-80B8-8C9B35277E51}" presName="bullet5d" presStyleLbl="node1" presStyleIdx="3" presStyleCnt="5"/>
      <dgm:spPr>
        <a:solidFill>
          <a:srgbClr val="FF0000"/>
        </a:solidFill>
      </dgm:spPr>
    </dgm:pt>
    <dgm:pt modelId="{91460319-C25B-4AAE-841B-45AD538923E1}" type="pres">
      <dgm:prSet presAssocID="{49C83108-0E5C-45A3-80B8-8C9B35277E51}" presName="textBox5d" presStyleLbl="revTx" presStyleIdx="3" presStyleCnt="5">
        <dgm:presLayoutVars>
          <dgm:bulletEnabled val="1"/>
        </dgm:presLayoutVars>
      </dgm:prSet>
      <dgm:spPr/>
    </dgm:pt>
    <dgm:pt modelId="{B66B1BED-233B-4F56-A87A-1A386B8CFB61}" type="pres">
      <dgm:prSet presAssocID="{F12DE72C-DEC5-46FC-B4AA-A8983D44493B}" presName="bullet5e" presStyleLbl="node1" presStyleIdx="4" presStyleCnt="5"/>
      <dgm:spPr/>
    </dgm:pt>
    <dgm:pt modelId="{A10C90B2-0D5E-4F7F-9204-E4536C27825B}" type="pres">
      <dgm:prSet presAssocID="{F12DE72C-DEC5-46FC-B4AA-A8983D44493B}" presName="textBox5e" presStyleLbl="revTx" presStyleIdx="4" presStyleCnt="5">
        <dgm:presLayoutVars>
          <dgm:bulletEnabled val="1"/>
        </dgm:presLayoutVars>
      </dgm:prSet>
      <dgm:spPr/>
    </dgm:pt>
  </dgm:ptLst>
  <dgm:cxnLst>
    <dgm:cxn modelId="{4B0B9F00-FE7C-459F-98C8-64638EF26205}" srcId="{D4FAF847-870D-45C5-B04D-3A04E18E5EF9}" destId="{66889A9A-85AF-41C9-AE03-272AD9A8D87E}" srcOrd="0" destOrd="0" parTransId="{242E716E-3BCA-459A-9C4D-27922917BDD3}" sibTransId="{3B9B8798-219F-4CFC-8E56-45E7E4CB7B62}"/>
    <dgm:cxn modelId="{9B9C3C13-4592-490F-9164-712E0DF89AF6}" srcId="{D4FAF847-870D-45C5-B04D-3A04E18E5EF9}" destId="{F12DE72C-DEC5-46FC-B4AA-A8983D44493B}" srcOrd="4" destOrd="0" parTransId="{4A16D5AB-76C9-48E5-A6DD-FBFB3521162A}" sibTransId="{74DBE7F6-98E4-414A-A328-71426542CA93}"/>
    <dgm:cxn modelId="{D5605E23-9500-4674-862E-48A40BD75437}" type="presOf" srcId="{F12DE72C-DEC5-46FC-B4AA-A8983D44493B}" destId="{A10C90B2-0D5E-4F7F-9204-E4536C27825B}" srcOrd="0" destOrd="0" presId="urn:microsoft.com/office/officeart/2005/8/layout/arrow2"/>
    <dgm:cxn modelId="{9AD1CB28-A4D0-4EBF-AC69-581C0256D14C}" type="presOf" srcId="{88303708-3CF5-4017-9256-2037204C6A62}" destId="{617664C4-C054-4BD9-A49F-AD8970795DB2}" srcOrd="0" destOrd="0" presId="urn:microsoft.com/office/officeart/2005/8/layout/arrow2"/>
    <dgm:cxn modelId="{1C477629-685E-47FB-9E6C-7F66DDBC07C3}" srcId="{D4FAF847-870D-45C5-B04D-3A04E18E5EF9}" destId="{B2E76C5E-830A-4344-951A-B25D868EDE29}" srcOrd="1" destOrd="0" parTransId="{B1ABB891-9E22-45F2-BF92-808B92C3D441}" sibTransId="{653B41DA-BC37-4B0E-8D6B-3733007A1513}"/>
    <dgm:cxn modelId="{AD27A562-FF14-42C4-A4FC-37E8E9ECFAF0}" type="presOf" srcId="{66889A9A-85AF-41C9-AE03-272AD9A8D87E}" destId="{1EDE02E2-2FF0-4300-82AD-D1037453AB48}" srcOrd="0" destOrd="0" presId="urn:microsoft.com/office/officeart/2005/8/layout/arrow2"/>
    <dgm:cxn modelId="{BDF4B94A-1396-4D00-8826-2F4EAF1735FA}" type="presOf" srcId="{B2E76C5E-830A-4344-951A-B25D868EDE29}" destId="{D2D58C65-1CA0-4FBC-8280-EE2A5882E9E4}" srcOrd="0" destOrd="0" presId="urn:microsoft.com/office/officeart/2005/8/layout/arrow2"/>
    <dgm:cxn modelId="{910ED778-4A8F-403E-AF45-D3C6BF32BF86}" srcId="{D4FAF847-870D-45C5-B04D-3A04E18E5EF9}" destId="{49C83108-0E5C-45A3-80B8-8C9B35277E51}" srcOrd="3" destOrd="0" parTransId="{18EFD10D-5AD0-4FE6-8493-B87A1C2431F6}" sibTransId="{EC1B603C-758A-4AB2-A3BA-12D92485D8DC}"/>
    <dgm:cxn modelId="{7884D58A-5FC5-4E9F-9466-794642F0F577}" type="presOf" srcId="{49C83108-0E5C-45A3-80B8-8C9B35277E51}" destId="{91460319-C25B-4AAE-841B-45AD538923E1}" srcOrd="0" destOrd="0" presId="urn:microsoft.com/office/officeart/2005/8/layout/arrow2"/>
    <dgm:cxn modelId="{F4FFA294-AED2-42B9-97E7-1B677AEA121A}" srcId="{D4FAF847-870D-45C5-B04D-3A04E18E5EF9}" destId="{88303708-3CF5-4017-9256-2037204C6A62}" srcOrd="2" destOrd="0" parTransId="{57A15B56-0B7C-4E64-AFC2-192BA2445648}" sibTransId="{9B246BD4-117C-415A-9E68-D10292BAF2D0}"/>
    <dgm:cxn modelId="{3EB5AEF2-D08B-45C2-8ECA-A0C3F3D4306B}" type="presOf" srcId="{D4FAF847-870D-45C5-B04D-3A04E18E5EF9}" destId="{723A16B8-C3A6-402B-8E82-E163E8EAF694}" srcOrd="0" destOrd="0" presId="urn:microsoft.com/office/officeart/2005/8/layout/arrow2"/>
    <dgm:cxn modelId="{F99C160E-1AB4-45D6-BEDF-D30B2B0033D9}" type="presParOf" srcId="{723A16B8-C3A6-402B-8E82-E163E8EAF694}" destId="{FE0C1047-59C8-40E4-A2F1-C8B8A3FBA734}" srcOrd="0" destOrd="0" presId="urn:microsoft.com/office/officeart/2005/8/layout/arrow2"/>
    <dgm:cxn modelId="{9C277F9C-D7CE-423A-A371-EA2A9522C2E0}" type="presParOf" srcId="{723A16B8-C3A6-402B-8E82-E163E8EAF694}" destId="{7F706B86-2B13-4600-845C-EC68805B8431}" srcOrd="1" destOrd="0" presId="urn:microsoft.com/office/officeart/2005/8/layout/arrow2"/>
    <dgm:cxn modelId="{13B703F9-1805-4B7F-A60D-141DE799B5E4}" type="presParOf" srcId="{7F706B86-2B13-4600-845C-EC68805B8431}" destId="{52C8E5EC-3974-4B87-A202-D8C71809DA59}" srcOrd="0" destOrd="0" presId="urn:microsoft.com/office/officeart/2005/8/layout/arrow2"/>
    <dgm:cxn modelId="{3E4467D3-2ED9-40F0-B7A9-8FF01CCD3B56}" type="presParOf" srcId="{7F706B86-2B13-4600-845C-EC68805B8431}" destId="{1EDE02E2-2FF0-4300-82AD-D1037453AB48}" srcOrd="1" destOrd="0" presId="urn:microsoft.com/office/officeart/2005/8/layout/arrow2"/>
    <dgm:cxn modelId="{68177FBF-DD54-4ADC-B849-DF0233A20B5B}" type="presParOf" srcId="{7F706B86-2B13-4600-845C-EC68805B8431}" destId="{28C035AF-4039-4278-9F4C-3A5D46222619}" srcOrd="2" destOrd="0" presId="urn:microsoft.com/office/officeart/2005/8/layout/arrow2"/>
    <dgm:cxn modelId="{9023EA39-F19A-4336-8B7F-4BBE148C8B7B}" type="presParOf" srcId="{7F706B86-2B13-4600-845C-EC68805B8431}" destId="{D2D58C65-1CA0-4FBC-8280-EE2A5882E9E4}" srcOrd="3" destOrd="0" presId="urn:microsoft.com/office/officeart/2005/8/layout/arrow2"/>
    <dgm:cxn modelId="{9984E598-F61C-40A5-BB0E-65027C44BA04}" type="presParOf" srcId="{7F706B86-2B13-4600-845C-EC68805B8431}" destId="{811BCDA3-ECEF-465F-A71A-EDB394A2701A}" srcOrd="4" destOrd="0" presId="urn:microsoft.com/office/officeart/2005/8/layout/arrow2"/>
    <dgm:cxn modelId="{EDCD4A61-5492-45BE-A47E-4A4A96F8541A}" type="presParOf" srcId="{7F706B86-2B13-4600-845C-EC68805B8431}" destId="{617664C4-C054-4BD9-A49F-AD8970795DB2}" srcOrd="5" destOrd="0" presId="urn:microsoft.com/office/officeart/2005/8/layout/arrow2"/>
    <dgm:cxn modelId="{420BDC6F-F6A2-477C-9568-D65CB428EE30}" type="presParOf" srcId="{7F706B86-2B13-4600-845C-EC68805B8431}" destId="{0FF995A0-4A0E-4A4F-A9D8-0BE1F0BD5358}" srcOrd="6" destOrd="0" presId="urn:microsoft.com/office/officeart/2005/8/layout/arrow2"/>
    <dgm:cxn modelId="{DCCD2E09-BA4B-463D-9FB5-43D8A2018030}" type="presParOf" srcId="{7F706B86-2B13-4600-845C-EC68805B8431}" destId="{91460319-C25B-4AAE-841B-45AD538923E1}" srcOrd="7" destOrd="0" presId="urn:microsoft.com/office/officeart/2005/8/layout/arrow2"/>
    <dgm:cxn modelId="{45A15853-01FB-4DE7-A80C-3EC7831D0916}" type="presParOf" srcId="{7F706B86-2B13-4600-845C-EC68805B8431}" destId="{B66B1BED-233B-4F56-A87A-1A386B8CFB61}" srcOrd="8" destOrd="0" presId="urn:microsoft.com/office/officeart/2005/8/layout/arrow2"/>
    <dgm:cxn modelId="{DB9E98B1-9522-43D9-B62C-56AC85F02325}" type="presParOf" srcId="{7F706B86-2B13-4600-845C-EC68805B8431}" destId="{A10C90B2-0D5E-4F7F-9204-E4536C27825B}" srcOrd="9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D4FAF847-870D-45C5-B04D-3A04E18E5EF9}" type="doc">
      <dgm:prSet loTypeId="urn:microsoft.com/office/officeart/2005/8/layout/arrow2" loCatId="process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6889A9A-85AF-41C9-AE03-272AD9A8D87E}">
      <dgm:prSet phldrT="[Text]"/>
      <dgm:spPr>
        <a:xfrm>
          <a:off x="603503" y="3579685"/>
          <a:ext cx="718718" cy="816102"/>
        </a:xfrm>
      </dgm:spPr>
      <dgm:t>
        <a:bodyPr/>
        <a:lstStyle/>
        <a:p>
          <a:r>
            <a:rPr lang="en-US" b="1" dirty="0"/>
            <a:t>Identify</a:t>
          </a:r>
          <a:r>
            <a:rPr lang="en-US" dirty="0"/>
            <a:t> Dispute</a:t>
          </a:r>
        </a:p>
      </dgm:t>
    </dgm:pt>
    <dgm:pt modelId="{242E716E-3BCA-459A-9C4D-27922917BDD3}" type="parTrans" cxnId="{4B0B9F00-FE7C-459F-98C8-64638EF26205}">
      <dgm:prSet/>
      <dgm:spPr/>
      <dgm:t>
        <a:bodyPr/>
        <a:lstStyle/>
        <a:p>
          <a:endParaRPr lang="en-US"/>
        </a:p>
      </dgm:t>
    </dgm:pt>
    <dgm:pt modelId="{3B9B8798-219F-4CFC-8E56-45E7E4CB7B62}" type="sibTrans" cxnId="{4B0B9F00-FE7C-459F-98C8-64638EF26205}">
      <dgm:prSet/>
      <dgm:spPr/>
      <dgm:t>
        <a:bodyPr/>
        <a:lstStyle/>
        <a:p>
          <a:endParaRPr lang="en-US"/>
        </a:p>
      </dgm:t>
    </dgm:pt>
    <dgm:pt modelId="{B2E76C5E-830A-4344-951A-B25D868EDE29}">
      <dgm:prSet/>
      <dgm:spPr>
        <a:xfrm>
          <a:off x="1322222" y="2959036"/>
          <a:ext cx="910742" cy="1436751"/>
        </a:xfrm>
      </dgm:spPr>
      <dgm:t>
        <a:bodyPr/>
        <a:lstStyle/>
        <a:p>
          <a:r>
            <a:rPr lang="en-US" b="1" dirty="0"/>
            <a:t>Negotiate</a:t>
          </a:r>
          <a:r>
            <a:rPr lang="en-US" dirty="0"/>
            <a:t> in District</a:t>
          </a:r>
        </a:p>
      </dgm:t>
    </dgm:pt>
    <dgm:pt modelId="{B1ABB891-9E22-45F2-BF92-808B92C3D441}" type="parTrans" cxnId="{1C477629-685E-47FB-9E6C-7F66DDBC07C3}">
      <dgm:prSet/>
      <dgm:spPr/>
      <dgm:t>
        <a:bodyPr/>
        <a:lstStyle/>
        <a:p>
          <a:endParaRPr lang="en-US"/>
        </a:p>
      </dgm:t>
    </dgm:pt>
    <dgm:pt modelId="{653B41DA-BC37-4B0E-8D6B-3733007A1513}" type="sibTrans" cxnId="{1C477629-685E-47FB-9E6C-7F66DDBC07C3}">
      <dgm:prSet/>
      <dgm:spPr/>
      <dgm:t>
        <a:bodyPr/>
        <a:lstStyle/>
        <a:p>
          <a:endParaRPr lang="en-US"/>
        </a:p>
      </dgm:t>
    </dgm:pt>
    <dgm:pt modelId="{88303708-3CF5-4017-9256-2037204C6A62}">
      <dgm:prSet/>
      <dgm:spPr>
        <a:xfrm>
          <a:off x="2232964" y="2468689"/>
          <a:ext cx="1058875" cy="1927098"/>
        </a:xfrm>
      </dgm:spPr>
      <dgm:t>
        <a:bodyPr/>
        <a:lstStyle/>
        <a:p>
          <a:r>
            <a:rPr lang="en-US" b="1" dirty="0"/>
            <a:t>Escalate</a:t>
          </a:r>
          <a:r>
            <a:rPr lang="en-US" dirty="0"/>
            <a:t> to Central Office</a:t>
          </a:r>
        </a:p>
      </dgm:t>
    </dgm:pt>
    <dgm:pt modelId="{57A15B56-0B7C-4E64-AFC2-192BA2445648}" type="parTrans" cxnId="{F4FFA294-AED2-42B9-97E7-1B677AEA121A}">
      <dgm:prSet/>
      <dgm:spPr/>
      <dgm:t>
        <a:bodyPr/>
        <a:lstStyle/>
        <a:p>
          <a:endParaRPr lang="en-US"/>
        </a:p>
      </dgm:t>
    </dgm:pt>
    <dgm:pt modelId="{9B246BD4-117C-415A-9E68-D10292BAF2D0}" type="sibTrans" cxnId="{F4FFA294-AED2-42B9-97E7-1B677AEA121A}">
      <dgm:prSet/>
      <dgm:spPr/>
      <dgm:t>
        <a:bodyPr/>
        <a:lstStyle/>
        <a:p>
          <a:endParaRPr lang="en-US"/>
        </a:p>
      </dgm:t>
    </dgm:pt>
    <dgm:pt modelId="{49C83108-0E5C-45A3-80B8-8C9B35277E51}">
      <dgm:prSet/>
      <dgm:spPr>
        <a:xfrm>
          <a:off x="3291840" y="2098357"/>
          <a:ext cx="1097280" cy="2297430"/>
        </a:xfrm>
      </dgm:spPr>
      <dgm:t>
        <a:bodyPr/>
        <a:lstStyle/>
        <a:p>
          <a:r>
            <a:rPr lang="en-US" b="1" dirty="0">
              <a:solidFill>
                <a:srgbClr val="FF0000"/>
              </a:solidFill>
            </a:rPr>
            <a:t>Elevate</a:t>
          </a:r>
          <a:r>
            <a:rPr lang="en-US" dirty="0">
              <a:solidFill>
                <a:srgbClr val="FF0000"/>
              </a:solidFill>
            </a:rPr>
            <a:t> to Utility Council </a:t>
          </a:r>
        </a:p>
      </dgm:t>
    </dgm:pt>
    <dgm:pt modelId="{18EFD10D-5AD0-4FE6-8493-B87A1C2431F6}" type="parTrans" cxnId="{910ED778-4A8F-403E-AF45-D3C6BF32BF86}">
      <dgm:prSet/>
      <dgm:spPr/>
      <dgm:t>
        <a:bodyPr/>
        <a:lstStyle/>
        <a:p>
          <a:endParaRPr lang="en-US"/>
        </a:p>
      </dgm:t>
    </dgm:pt>
    <dgm:pt modelId="{EC1B603C-758A-4AB2-A3BA-12D92485D8DC}" type="sibTrans" cxnId="{910ED778-4A8F-403E-AF45-D3C6BF32BF86}">
      <dgm:prSet/>
      <dgm:spPr/>
      <dgm:t>
        <a:bodyPr/>
        <a:lstStyle/>
        <a:p>
          <a:endParaRPr lang="en-US"/>
        </a:p>
      </dgm:t>
    </dgm:pt>
    <dgm:pt modelId="{F12DE72C-DEC5-46FC-B4AA-A8983D44493B}">
      <dgm:prSet/>
      <dgm:spPr>
        <a:xfrm>
          <a:off x="4389120" y="1872043"/>
          <a:ext cx="1097280" cy="2523744"/>
        </a:xfrm>
      </dgm:spPr>
      <dgm:t>
        <a:bodyPr/>
        <a:lstStyle/>
        <a:p>
          <a:r>
            <a:rPr lang="en-US" b="1" dirty="0"/>
            <a:t>Appeal</a:t>
          </a:r>
          <a:r>
            <a:rPr lang="en-US" dirty="0"/>
            <a:t> to KYTC Leadership</a:t>
          </a:r>
        </a:p>
      </dgm:t>
    </dgm:pt>
    <dgm:pt modelId="{4A16D5AB-76C9-48E5-A6DD-FBFB3521162A}" type="parTrans" cxnId="{9B9C3C13-4592-490F-9164-712E0DF89AF6}">
      <dgm:prSet/>
      <dgm:spPr/>
      <dgm:t>
        <a:bodyPr/>
        <a:lstStyle/>
        <a:p>
          <a:endParaRPr lang="en-US"/>
        </a:p>
      </dgm:t>
    </dgm:pt>
    <dgm:pt modelId="{74DBE7F6-98E4-414A-A328-71426542CA93}" type="sibTrans" cxnId="{9B9C3C13-4592-490F-9164-712E0DF89AF6}">
      <dgm:prSet/>
      <dgm:spPr/>
      <dgm:t>
        <a:bodyPr/>
        <a:lstStyle/>
        <a:p>
          <a:endParaRPr lang="en-US"/>
        </a:p>
      </dgm:t>
    </dgm:pt>
    <dgm:pt modelId="{723A16B8-C3A6-402B-8E82-E163E8EAF694}" type="pres">
      <dgm:prSet presAssocID="{D4FAF847-870D-45C5-B04D-3A04E18E5EF9}" presName="arrowDiagram" presStyleCnt="0">
        <dgm:presLayoutVars>
          <dgm:chMax val="5"/>
          <dgm:dir/>
          <dgm:resizeHandles val="exact"/>
        </dgm:presLayoutVars>
      </dgm:prSet>
      <dgm:spPr/>
    </dgm:pt>
    <dgm:pt modelId="{FE0C1047-59C8-40E4-A2F1-C8B8A3FBA734}" type="pres">
      <dgm:prSet presAssocID="{D4FAF847-870D-45C5-B04D-3A04E18E5EF9}" presName="arrow" presStyleLbl="bgShp" presStyleIdx="0" presStyleCnt="1"/>
      <dgm:spPr/>
    </dgm:pt>
    <dgm:pt modelId="{7F706B86-2B13-4600-845C-EC68805B8431}" type="pres">
      <dgm:prSet presAssocID="{D4FAF847-870D-45C5-B04D-3A04E18E5EF9}" presName="arrowDiagram5" presStyleCnt="0"/>
      <dgm:spPr/>
    </dgm:pt>
    <dgm:pt modelId="{52C8E5EC-3974-4B87-A202-D8C71809DA59}" type="pres">
      <dgm:prSet presAssocID="{66889A9A-85AF-41C9-AE03-272AD9A8D87E}" presName="bullet5a" presStyleLbl="node1" presStyleIdx="0" presStyleCnt="5"/>
      <dgm:spPr/>
    </dgm:pt>
    <dgm:pt modelId="{1EDE02E2-2FF0-4300-82AD-D1037453AB48}" type="pres">
      <dgm:prSet presAssocID="{66889A9A-85AF-41C9-AE03-272AD9A8D87E}" presName="textBox5a" presStyleLbl="revTx" presStyleIdx="0" presStyleCnt="5">
        <dgm:presLayoutVars>
          <dgm:bulletEnabled val="1"/>
        </dgm:presLayoutVars>
      </dgm:prSet>
      <dgm:spPr/>
    </dgm:pt>
    <dgm:pt modelId="{28C035AF-4039-4278-9F4C-3A5D46222619}" type="pres">
      <dgm:prSet presAssocID="{B2E76C5E-830A-4344-951A-B25D868EDE29}" presName="bullet5b" presStyleLbl="node1" presStyleIdx="1" presStyleCnt="5"/>
      <dgm:spPr/>
    </dgm:pt>
    <dgm:pt modelId="{D2D58C65-1CA0-4FBC-8280-EE2A5882E9E4}" type="pres">
      <dgm:prSet presAssocID="{B2E76C5E-830A-4344-951A-B25D868EDE29}" presName="textBox5b" presStyleLbl="revTx" presStyleIdx="1" presStyleCnt="5">
        <dgm:presLayoutVars>
          <dgm:bulletEnabled val="1"/>
        </dgm:presLayoutVars>
      </dgm:prSet>
      <dgm:spPr/>
    </dgm:pt>
    <dgm:pt modelId="{811BCDA3-ECEF-465F-A71A-EDB394A2701A}" type="pres">
      <dgm:prSet presAssocID="{88303708-3CF5-4017-9256-2037204C6A62}" presName="bullet5c" presStyleLbl="node1" presStyleIdx="2" presStyleCnt="5"/>
      <dgm:spPr/>
    </dgm:pt>
    <dgm:pt modelId="{617664C4-C054-4BD9-A49F-AD8970795DB2}" type="pres">
      <dgm:prSet presAssocID="{88303708-3CF5-4017-9256-2037204C6A62}" presName="textBox5c" presStyleLbl="revTx" presStyleIdx="2" presStyleCnt="5">
        <dgm:presLayoutVars>
          <dgm:bulletEnabled val="1"/>
        </dgm:presLayoutVars>
      </dgm:prSet>
      <dgm:spPr/>
    </dgm:pt>
    <dgm:pt modelId="{0FF995A0-4A0E-4A4F-A9D8-0BE1F0BD5358}" type="pres">
      <dgm:prSet presAssocID="{49C83108-0E5C-45A3-80B8-8C9B35277E51}" presName="bullet5d" presStyleLbl="node1" presStyleIdx="3" presStyleCnt="5"/>
      <dgm:spPr>
        <a:solidFill>
          <a:srgbClr val="FF0000"/>
        </a:solidFill>
      </dgm:spPr>
    </dgm:pt>
    <dgm:pt modelId="{91460319-C25B-4AAE-841B-45AD538923E1}" type="pres">
      <dgm:prSet presAssocID="{49C83108-0E5C-45A3-80B8-8C9B35277E51}" presName="textBox5d" presStyleLbl="revTx" presStyleIdx="3" presStyleCnt="5">
        <dgm:presLayoutVars>
          <dgm:bulletEnabled val="1"/>
        </dgm:presLayoutVars>
      </dgm:prSet>
      <dgm:spPr/>
    </dgm:pt>
    <dgm:pt modelId="{B66B1BED-233B-4F56-A87A-1A386B8CFB61}" type="pres">
      <dgm:prSet presAssocID="{F12DE72C-DEC5-46FC-B4AA-A8983D44493B}" presName="bullet5e" presStyleLbl="node1" presStyleIdx="4" presStyleCnt="5"/>
      <dgm:spPr/>
    </dgm:pt>
    <dgm:pt modelId="{A10C90B2-0D5E-4F7F-9204-E4536C27825B}" type="pres">
      <dgm:prSet presAssocID="{F12DE72C-DEC5-46FC-B4AA-A8983D44493B}" presName="textBox5e" presStyleLbl="revTx" presStyleIdx="4" presStyleCnt="5">
        <dgm:presLayoutVars>
          <dgm:bulletEnabled val="1"/>
        </dgm:presLayoutVars>
      </dgm:prSet>
      <dgm:spPr/>
    </dgm:pt>
  </dgm:ptLst>
  <dgm:cxnLst>
    <dgm:cxn modelId="{4B0B9F00-FE7C-459F-98C8-64638EF26205}" srcId="{D4FAF847-870D-45C5-B04D-3A04E18E5EF9}" destId="{66889A9A-85AF-41C9-AE03-272AD9A8D87E}" srcOrd="0" destOrd="0" parTransId="{242E716E-3BCA-459A-9C4D-27922917BDD3}" sibTransId="{3B9B8798-219F-4CFC-8E56-45E7E4CB7B62}"/>
    <dgm:cxn modelId="{9B9C3C13-4592-490F-9164-712E0DF89AF6}" srcId="{D4FAF847-870D-45C5-B04D-3A04E18E5EF9}" destId="{F12DE72C-DEC5-46FC-B4AA-A8983D44493B}" srcOrd="4" destOrd="0" parTransId="{4A16D5AB-76C9-48E5-A6DD-FBFB3521162A}" sibTransId="{74DBE7F6-98E4-414A-A328-71426542CA93}"/>
    <dgm:cxn modelId="{D5605E23-9500-4674-862E-48A40BD75437}" type="presOf" srcId="{F12DE72C-DEC5-46FC-B4AA-A8983D44493B}" destId="{A10C90B2-0D5E-4F7F-9204-E4536C27825B}" srcOrd="0" destOrd="0" presId="urn:microsoft.com/office/officeart/2005/8/layout/arrow2"/>
    <dgm:cxn modelId="{9AD1CB28-A4D0-4EBF-AC69-581C0256D14C}" type="presOf" srcId="{88303708-3CF5-4017-9256-2037204C6A62}" destId="{617664C4-C054-4BD9-A49F-AD8970795DB2}" srcOrd="0" destOrd="0" presId="urn:microsoft.com/office/officeart/2005/8/layout/arrow2"/>
    <dgm:cxn modelId="{1C477629-685E-47FB-9E6C-7F66DDBC07C3}" srcId="{D4FAF847-870D-45C5-B04D-3A04E18E5EF9}" destId="{B2E76C5E-830A-4344-951A-B25D868EDE29}" srcOrd="1" destOrd="0" parTransId="{B1ABB891-9E22-45F2-BF92-808B92C3D441}" sibTransId="{653B41DA-BC37-4B0E-8D6B-3733007A1513}"/>
    <dgm:cxn modelId="{AD27A562-FF14-42C4-A4FC-37E8E9ECFAF0}" type="presOf" srcId="{66889A9A-85AF-41C9-AE03-272AD9A8D87E}" destId="{1EDE02E2-2FF0-4300-82AD-D1037453AB48}" srcOrd="0" destOrd="0" presId="urn:microsoft.com/office/officeart/2005/8/layout/arrow2"/>
    <dgm:cxn modelId="{BDF4B94A-1396-4D00-8826-2F4EAF1735FA}" type="presOf" srcId="{B2E76C5E-830A-4344-951A-B25D868EDE29}" destId="{D2D58C65-1CA0-4FBC-8280-EE2A5882E9E4}" srcOrd="0" destOrd="0" presId="urn:microsoft.com/office/officeart/2005/8/layout/arrow2"/>
    <dgm:cxn modelId="{910ED778-4A8F-403E-AF45-D3C6BF32BF86}" srcId="{D4FAF847-870D-45C5-B04D-3A04E18E5EF9}" destId="{49C83108-0E5C-45A3-80B8-8C9B35277E51}" srcOrd="3" destOrd="0" parTransId="{18EFD10D-5AD0-4FE6-8493-B87A1C2431F6}" sibTransId="{EC1B603C-758A-4AB2-A3BA-12D92485D8DC}"/>
    <dgm:cxn modelId="{7884D58A-5FC5-4E9F-9466-794642F0F577}" type="presOf" srcId="{49C83108-0E5C-45A3-80B8-8C9B35277E51}" destId="{91460319-C25B-4AAE-841B-45AD538923E1}" srcOrd="0" destOrd="0" presId="urn:microsoft.com/office/officeart/2005/8/layout/arrow2"/>
    <dgm:cxn modelId="{F4FFA294-AED2-42B9-97E7-1B677AEA121A}" srcId="{D4FAF847-870D-45C5-B04D-3A04E18E5EF9}" destId="{88303708-3CF5-4017-9256-2037204C6A62}" srcOrd="2" destOrd="0" parTransId="{57A15B56-0B7C-4E64-AFC2-192BA2445648}" sibTransId="{9B246BD4-117C-415A-9E68-D10292BAF2D0}"/>
    <dgm:cxn modelId="{3EB5AEF2-D08B-45C2-8ECA-A0C3F3D4306B}" type="presOf" srcId="{D4FAF847-870D-45C5-B04D-3A04E18E5EF9}" destId="{723A16B8-C3A6-402B-8E82-E163E8EAF694}" srcOrd="0" destOrd="0" presId="urn:microsoft.com/office/officeart/2005/8/layout/arrow2"/>
    <dgm:cxn modelId="{F99C160E-1AB4-45D6-BEDF-D30B2B0033D9}" type="presParOf" srcId="{723A16B8-C3A6-402B-8E82-E163E8EAF694}" destId="{FE0C1047-59C8-40E4-A2F1-C8B8A3FBA734}" srcOrd="0" destOrd="0" presId="urn:microsoft.com/office/officeart/2005/8/layout/arrow2"/>
    <dgm:cxn modelId="{9C277F9C-D7CE-423A-A371-EA2A9522C2E0}" type="presParOf" srcId="{723A16B8-C3A6-402B-8E82-E163E8EAF694}" destId="{7F706B86-2B13-4600-845C-EC68805B8431}" srcOrd="1" destOrd="0" presId="urn:microsoft.com/office/officeart/2005/8/layout/arrow2"/>
    <dgm:cxn modelId="{13B703F9-1805-4B7F-A60D-141DE799B5E4}" type="presParOf" srcId="{7F706B86-2B13-4600-845C-EC68805B8431}" destId="{52C8E5EC-3974-4B87-A202-D8C71809DA59}" srcOrd="0" destOrd="0" presId="urn:microsoft.com/office/officeart/2005/8/layout/arrow2"/>
    <dgm:cxn modelId="{3E4467D3-2ED9-40F0-B7A9-8FF01CCD3B56}" type="presParOf" srcId="{7F706B86-2B13-4600-845C-EC68805B8431}" destId="{1EDE02E2-2FF0-4300-82AD-D1037453AB48}" srcOrd="1" destOrd="0" presId="urn:microsoft.com/office/officeart/2005/8/layout/arrow2"/>
    <dgm:cxn modelId="{68177FBF-DD54-4ADC-B849-DF0233A20B5B}" type="presParOf" srcId="{7F706B86-2B13-4600-845C-EC68805B8431}" destId="{28C035AF-4039-4278-9F4C-3A5D46222619}" srcOrd="2" destOrd="0" presId="urn:microsoft.com/office/officeart/2005/8/layout/arrow2"/>
    <dgm:cxn modelId="{9023EA39-F19A-4336-8B7F-4BBE148C8B7B}" type="presParOf" srcId="{7F706B86-2B13-4600-845C-EC68805B8431}" destId="{D2D58C65-1CA0-4FBC-8280-EE2A5882E9E4}" srcOrd="3" destOrd="0" presId="urn:microsoft.com/office/officeart/2005/8/layout/arrow2"/>
    <dgm:cxn modelId="{9984E598-F61C-40A5-BB0E-65027C44BA04}" type="presParOf" srcId="{7F706B86-2B13-4600-845C-EC68805B8431}" destId="{811BCDA3-ECEF-465F-A71A-EDB394A2701A}" srcOrd="4" destOrd="0" presId="urn:microsoft.com/office/officeart/2005/8/layout/arrow2"/>
    <dgm:cxn modelId="{EDCD4A61-5492-45BE-A47E-4A4A96F8541A}" type="presParOf" srcId="{7F706B86-2B13-4600-845C-EC68805B8431}" destId="{617664C4-C054-4BD9-A49F-AD8970795DB2}" srcOrd="5" destOrd="0" presId="urn:microsoft.com/office/officeart/2005/8/layout/arrow2"/>
    <dgm:cxn modelId="{420BDC6F-F6A2-477C-9568-D65CB428EE30}" type="presParOf" srcId="{7F706B86-2B13-4600-845C-EC68805B8431}" destId="{0FF995A0-4A0E-4A4F-A9D8-0BE1F0BD5358}" srcOrd="6" destOrd="0" presId="urn:microsoft.com/office/officeart/2005/8/layout/arrow2"/>
    <dgm:cxn modelId="{DCCD2E09-BA4B-463D-9FB5-43D8A2018030}" type="presParOf" srcId="{7F706B86-2B13-4600-845C-EC68805B8431}" destId="{91460319-C25B-4AAE-841B-45AD538923E1}" srcOrd="7" destOrd="0" presId="urn:microsoft.com/office/officeart/2005/8/layout/arrow2"/>
    <dgm:cxn modelId="{45A15853-01FB-4DE7-A80C-3EC7831D0916}" type="presParOf" srcId="{7F706B86-2B13-4600-845C-EC68805B8431}" destId="{B66B1BED-233B-4F56-A87A-1A386B8CFB61}" srcOrd="8" destOrd="0" presId="urn:microsoft.com/office/officeart/2005/8/layout/arrow2"/>
    <dgm:cxn modelId="{DB9E98B1-9522-43D9-B62C-56AC85F02325}" type="presParOf" srcId="{7F706B86-2B13-4600-845C-EC68805B8431}" destId="{A10C90B2-0D5E-4F7F-9204-E4536C27825B}" srcOrd="9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D4FAF847-870D-45C5-B04D-3A04E18E5EF9}" type="doc">
      <dgm:prSet loTypeId="urn:microsoft.com/office/officeart/2005/8/layout/arrow2" loCatId="process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6889A9A-85AF-41C9-AE03-272AD9A8D87E}">
      <dgm:prSet phldrT="[Text]"/>
      <dgm:spPr>
        <a:xfrm>
          <a:off x="603503" y="3579685"/>
          <a:ext cx="718718" cy="816102"/>
        </a:xfrm>
      </dgm:spPr>
      <dgm:t>
        <a:bodyPr/>
        <a:lstStyle/>
        <a:p>
          <a:r>
            <a:rPr lang="en-US" b="1" dirty="0"/>
            <a:t>Identify</a:t>
          </a:r>
          <a:r>
            <a:rPr lang="en-US" dirty="0"/>
            <a:t> Dispute</a:t>
          </a:r>
        </a:p>
      </dgm:t>
    </dgm:pt>
    <dgm:pt modelId="{242E716E-3BCA-459A-9C4D-27922917BDD3}" type="parTrans" cxnId="{4B0B9F00-FE7C-459F-98C8-64638EF26205}">
      <dgm:prSet/>
      <dgm:spPr/>
      <dgm:t>
        <a:bodyPr/>
        <a:lstStyle/>
        <a:p>
          <a:endParaRPr lang="en-US"/>
        </a:p>
      </dgm:t>
    </dgm:pt>
    <dgm:pt modelId="{3B9B8798-219F-4CFC-8E56-45E7E4CB7B62}" type="sibTrans" cxnId="{4B0B9F00-FE7C-459F-98C8-64638EF26205}">
      <dgm:prSet/>
      <dgm:spPr/>
      <dgm:t>
        <a:bodyPr/>
        <a:lstStyle/>
        <a:p>
          <a:endParaRPr lang="en-US"/>
        </a:p>
      </dgm:t>
    </dgm:pt>
    <dgm:pt modelId="{B2E76C5E-830A-4344-951A-B25D868EDE29}">
      <dgm:prSet/>
      <dgm:spPr>
        <a:xfrm>
          <a:off x="1322222" y="2959036"/>
          <a:ext cx="910742" cy="1436751"/>
        </a:xfrm>
      </dgm:spPr>
      <dgm:t>
        <a:bodyPr/>
        <a:lstStyle/>
        <a:p>
          <a:r>
            <a:rPr lang="en-US" b="1" dirty="0"/>
            <a:t>Negotiate</a:t>
          </a:r>
          <a:r>
            <a:rPr lang="en-US" dirty="0"/>
            <a:t> in District</a:t>
          </a:r>
        </a:p>
      </dgm:t>
    </dgm:pt>
    <dgm:pt modelId="{B1ABB891-9E22-45F2-BF92-808B92C3D441}" type="parTrans" cxnId="{1C477629-685E-47FB-9E6C-7F66DDBC07C3}">
      <dgm:prSet/>
      <dgm:spPr/>
      <dgm:t>
        <a:bodyPr/>
        <a:lstStyle/>
        <a:p>
          <a:endParaRPr lang="en-US"/>
        </a:p>
      </dgm:t>
    </dgm:pt>
    <dgm:pt modelId="{653B41DA-BC37-4B0E-8D6B-3733007A1513}" type="sibTrans" cxnId="{1C477629-685E-47FB-9E6C-7F66DDBC07C3}">
      <dgm:prSet/>
      <dgm:spPr/>
      <dgm:t>
        <a:bodyPr/>
        <a:lstStyle/>
        <a:p>
          <a:endParaRPr lang="en-US"/>
        </a:p>
      </dgm:t>
    </dgm:pt>
    <dgm:pt modelId="{88303708-3CF5-4017-9256-2037204C6A62}">
      <dgm:prSet/>
      <dgm:spPr>
        <a:xfrm>
          <a:off x="2232964" y="2468689"/>
          <a:ext cx="1058875" cy="1927098"/>
        </a:xfrm>
      </dgm:spPr>
      <dgm:t>
        <a:bodyPr/>
        <a:lstStyle/>
        <a:p>
          <a:r>
            <a:rPr lang="en-US" b="1" dirty="0"/>
            <a:t>Escalate</a:t>
          </a:r>
          <a:r>
            <a:rPr lang="en-US" dirty="0"/>
            <a:t> to Central Office</a:t>
          </a:r>
        </a:p>
      </dgm:t>
    </dgm:pt>
    <dgm:pt modelId="{57A15B56-0B7C-4E64-AFC2-192BA2445648}" type="parTrans" cxnId="{F4FFA294-AED2-42B9-97E7-1B677AEA121A}">
      <dgm:prSet/>
      <dgm:spPr/>
      <dgm:t>
        <a:bodyPr/>
        <a:lstStyle/>
        <a:p>
          <a:endParaRPr lang="en-US"/>
        </a:p>
      </dgm:t>
    </dgm:pt>
    <dgm:pt modelId="{9B246BD4-117C-415A-9E68-D10292BAF2D0}" type="sibTrans" cxnId="{F4FFA294-AED2-42B9-97E7-1B677AEA121A}">
      <dgm:prSet/>
      <dgm:spPr/>
      <dgm:t>
        <a:bodyPr/>
        <a:lstStyle/>
        <a:p>
          <a:endParaRPr lang="en-US"/>
        </a:p>
      </dgm:t>
    </dgm:pt>
    <dgm:pt modelId="{49C83108-0E5C-45A3-80B8-8C9B35277E51}">
      <dgm:prSet/>
      <dgm:spPr>
        <a:xfrm>
          <a:off x="3291840" y="2098357"/>
          <a:ext cx="1097280" cy="2297430"/>
        </a:xfrm>
      </dgm:spPr>
      <dgm:t>
        <a:bodyPr/>
        <a:lstStyle/>
        <a:p>
          <a:r>
            <a:rPr lang="en-US" b="1" dirty="0">
              <a:solidFill>
                <a:srgbClr val="FF0000"/>
              </a:solidFill>
            </a:rPr>
            <a:t>Elevate</a:t>
          </a:r>
          <a:r>
            <a:rPr lang="en-US" dirty="0">
              <a:solidFill>
                <a:srgbClr val="FF0000"/>
              </a:solidFill>
            </a:rPr>
            <a:t> to Utility Council </a:t>
          </a:r>
        </a:p>
      </dgm:t>
    </dgm:pt>
    <dgm:pt modelId="{18EFD10D-5AD0-4FE6-8493-B87A1C2431F6}" type="parTrans" cxnId="{910ED778-4A8F-403E-AF45-D3C6BF32BF86}">
      <dgm:prSet/>
      <dgm:spPr/>
      <dgm:t>
        <a:bodyPr/>
        <a:lstStyle/>
        <a:p>
          <a:endParaRPr lang="en-US"/>
        </a:p>
      </dgm:t>
    </dgm:pt>
    <dgm:pt modelId="{EC1B603C-758A-4AB2-A3BA-12D92485D8DC}" type="sibTrans" cxnId="{910ED778-4A8F-403E-AF45-D3C6BF32BF86}">
      <dgm:prSet/>
      <dgm:spPr/>
      <dgm:t>
        <a:bodyPr/>
        <a:lstStyle/>
        <a:p>
          <a:endParaRPr lang="en-US"/>
        </a:p>
      </dgm:t>
    </dgm:pt>
    <dgm:pt modelId="{F12DE72C-DEC5-46FC-B4AA-A8983D44493B}">
      <dgm:prSet/>
      <dgm:spPr>
        <a:xfrm>
          <a:off x="4389120" y="1872043"/>
          <a:ext cx="1097280" cy="2523744"/>
        </a:xfrm>
      </dgm:spPr>
      <dgm:t>
        <a:bodyPr/>
        <a:lstStyle/>
        <a:p>
          <a:r>
            <a:rPr lang="en-US" b="1" dirty="0"/>
            <a:t>Appeal</a:t>
          </a:r>
          <a:r>
            <a:rPr lang="en-US" dirty="0"/>
            <a:t> to KYTC Leadership</a:t>
          </a:r>
        </a:p>
      </dgm:t>
    </dgm:pt>
    <dgm:pt modelId="{4A16D5AB-76C9-48E5-A6DD-FBFB3521162A}" type="parTrans" cxnId="{9B9C3C13-4592-490F-9164-712E0DF89AF6}">
      <dgm:prSet/>
      <dgm:spPr/>
      <dgm:t>
        <a:bodyPr/>
        <a:lstStyle/>
        <a:p>
          <a:endParaRPr lang="en-US"/>
        </a:p>
      </dgm:t>
    </dgm:pt>
    <dgm:pt modelId="{74DBE7F6-98E4-414A-A328-71426542CA93}" type="sibTrans" cxnId="{9B9C3C13-4592-490F-9164-712E0DF89AF6}">
      <dgm:prSet/>
      <dgm:spPr/>
      <dgm:t>
        <a:bodyPr/>
        <a:lstStyle/>
        <a:p>
          <a:endParaRPr lang="en-US"/>
        </a:p>
      </dgm:t>
    </dgm:pt>
    <dgm:pt modelId="{723A16B8-C3A6-402B-8E82-E163E8EAF694}" type="pres">
      <dgm:prSet presAssocID="{D4FAF847-870D-45C5-B04D-3A04E18E5EF9}" presName="arrowDiagram" presStyleCnt="0">
        <dgm:presLayoutVars>
          <dgm:chMax val="5"/>
          <dgm:dir/>
          <dgm:resizeHandles val="exact"/>
        </dgm:presLayoutVars>
      </dgm:prSet>
      <dgm:spPr/>
    </dgm:pt>
    <dgm:pt modelId="{FE0C1047-59C8-40E4-A2F1-C8B8A3FBA734}" type="pres">
      <dgm:prSet presAssocID="{D4FAF847-870D-45C5-B04D-3A04E18E5EF9}" presName="arrow" presStyleLbl="bgShp" presStyleIdx="0" presStyleCnt="1"/>
      <dgm:spPr/>
    </dgm:pt>
    <dgm:pt modelId="{7F706B86-2B13-4600-845C-EC68805B8431}" type="pres">
      <dgm:prSet presAssocID="{D4FAF847-870D-45C5-B04D-3A04E18E5EF9}" presName="arrowDiagram5" presStyleCnt="0"/>
      <dgm:spPr/>
    </dgm:pt>
    <dgm:pt modelId="{52C8E5EC-3974-4B87-A202-D8C71809DA59}" type="pres">
      <dgm:prSet presAssocID="{66889A9A-85AF-41C9-AE03-272AD9A8D87E}" presName="bullet5a" presStyleLbl="node1" presStyleIdx="0" presStyleCnt="5"/>
      <dgm:spPr/>
    </dgm:pt>
    <dgm:pt modelId="{1EDE02E2-2FF0-4300-82AD-D1037453AB48}" type="pres">
      <dgm:prSet presAssocID="{66889A9A-85AF-41C9-AE03-272AD9A8D87E}" presName="textBox5a" presStyleLbl="revTx" presStyleIdx="0" presStyleCnt="5">
        <dgm:presLayoutVars>
          <dgm:bulletEnabled val="1"/>
        </dgm:presLayoutVars>
      </dgm:prSet>
      <dgm:spPr/>
    </dgm:pt>
    <dgm:pt modelId="{28C035AF-4039-4278-9F4C-3A5D46222619}" type="pres">
      <dgm:prSet presAssocID="{B2E76C5E-830A-4344-951A-B25D868EDE29}" presName="bullet5b" presStyleLbl="node1" presStyleIdx="1" presStyleCnt="5"/>
      <dgm:spPr/>
    </dgm:pt>
    <dgm:pt modelId="{D2D58C65-1CA0-4FBC-8280-EE2A5882E9E4}" type="pres">
      <dgm:prSet presAssocID="{B2E76C5E-830A-4344-951A-B25D868EDE29}" presName="textBox5b" presStyleLbl="revTx" presStyleIdx="1" presStyleCnt="5">
        <dgm:presLayoutVars>
          <dgm:bulletEnabled val="1"/>
        </dgm:presLayoutVars>
      </dgm:prSet>
      <dgm:spPr/>
    </dgm:pt>
    <dgm:pt modelId="{811BCDA3-ECEF-465F-A71A-EDB394A2701A}" type="pres">
      <dgm:prSet presAssocID="{88303708-3CF5-4017-9256-2037204C6A62}" presName="bullet5c" presStyleLbl="node1" presStyleIdx="2" presStyleCnt="5"/>
      <dgm:spPr/>
    </dgm:pt>
    <dgm:pt modelId="{617664C4-C054-4BD9-A49F-AD8970795DB2}" type="pres">
      <dgm:prSet presAssocID="{88303708-3CF5-4017-9256-2037204C6A62}" presName="textBox5c" presStyleLbl="revTx" presStyleIdx="2" presStyleCnt="5">
        <dgm:presLayoutVars>
          <dgm:bulletEnabled val="1"/>
        </dgm:presLayoutVars>
      </dgm:prSet>
      <dgm:spPr/>
    </dgm:pt>
    <dgm:pt modelId="{0FF995A0-4A0E-4A4F-A9D8-0BE1F0BD5358}" type="pres">
      <dgm:prSet presAssocID="{49C83108-0E5C-45A3-80B8-8C9B35277E51}" presName="bullet5d" presStyleLbl="node1" presStyleIdx="3" presStyleCnt="5"/>
      <dgm:spPr>
        <a:solidFill>
          <a:srgbClr val="FF0000"/>
        </a:solidFill>
      </dgm:spPr>
    </dgm:pt>
    <dgm:pt modelId="{91460319-C25B-4AAE-841B-45AD538923E1}" type="pres">
      <dgm:prSet presAssocID="{49C83108-0E5C-45A3-80B8-8C9B35277E51}" presName="textBox5d" presStyleLbl="revTx" presStyleIdx="3" presStyleCnt="5">
        <dgm:presLayoutVars>
          <dgm:bulletEnabled val="1"/>
        </dgm:presLayoutVars>
      </dgm:prSet>
      <dgm:spPr/>
    </dgm:pt>
    <dgm:pt modelId="{B66B1BED-233B-4F56-A87A-1A386B8CFB61}" type="pres">
      <dgm:prSet presAssocID="{F12DE72C-DEC5-46FC-B4AA-A8983D44493B}" presName="bullet5e" presStyleLbl="node1" presStyleIdx="4" presStyleCnt="5"/>
      <dgm:spPr/>
    </dgm:pt>
    <dgm:pt modelId="{A10C90B2-0D5E-4F7F-9204-E4536C27825B}" type="pres">
      <dgm:prSet presAssocID="{F12DE72C-DEC5-46FC-B4AA-A8983D44493B}" presName="textBox5e" presStyleLbl="revTx" presStyleIdx="4" presStyleCnt="5">
        <dgm:presLayoutVars>
          <dgm:bulletEnabled val="1"/>
        </dgm:presLayoutVars>
      </dgm:prSet>
      <dgm:spPr/>
    </dgm:pt>
  </dgm:ptLst>
  <dgm:cxnLst>
    <dgm:cxn modelId="{4B0B9F00-FE7C-459F-98C8-64638EF26205}" srcId="{D4FAF847-870D-45C5-B04D-3A04E18E5EF9}" destId="{66889A9A-85AF-41C9-AE03-272AD9A8D87E}" srcOrd="0" destOrd="0" parTransId="{242E716E-3BCA-459A-9C4D-27922917BDD3}" sibTransId="{3B9B8798-219F-4CFC-8E56-45E7E4CB7B62}"/>
    <dgm:cxn modelId="{9B9C3C13-4592-490F-9164-712E0DF89AF6}" srcId="{D4FAF847-870D-45C5-B04D-3A04E18E5EF9}" destId="{F12DE72C-DEC5-46FC-B4AA-A8983D44493B}" srcOrd="4" destOrd="0" parTransId="{4A16D5AB-76C9-48E5-A6DD-FBFB3521162A}" sibTransId="{74DBE7F6-98E4-414A-A328-71426542CA93}"/>
    <dgm:cxn modelId="{D5605E23-9500-4674-862E-48A40BD75437}" type="presOf" srcId="{F12DE72C-DEC5-46FC-B4AA-A8983D44493B}" destId="{A10C90B2-0D5E-4F7F-9204-E4536C27825B}" srcOrd="0" destOrd="0" presId="urn:microsoft.com/office/officeart/2005/8/layout/arrow2"/>
    <dgm:cxn modelId="{9AD1CB28-A4D0-4EBF-AC69-581C0256D14C}" type="presOf" srcId="{88303708-3CF5-4017-9256-2037204C6A62}" destId="{617664C4-C054-4BD9-A49F-AD8970795DB2}" srcOrd="0" destOrd="0" presId="urn:microsoft.com/office/officeart/2005/8/layout/arrow2"/>
    <dgm:cxn modelId="{1C477629-685E-47FB-9E6C-7F66DDBC07C3}" srcId="{D4FAF847-870D-45C5-B04D-3A04E18E5EF9}" destId="{B2E76C5E-830A-4344-951A-B25D868EDE29}" srcOrd="1" destOrd="0" parTransId="{B1ABB891-9E22-45F2-BF92-808B92C3D441}" sibTransId="{653B41DA-BC37-4B0E-8D6B-3733007A1513}"/>
    <dgm:cxn modelId="{AD27A562-FF14-42C4-A4FC-37E8E9ECFAF0}" type="presOf" srcId="{66889A9A-85AF-41C9-AE03-272AD9A8D87E}" destId="{1EDE02E2-2FF0-4300-82AD-D1037453AB48}" srcOrd="0" destOrd="0" presId="urn:microsoft.com/office/officeart/2005/8/layout/arrow2"/>
    <dgm:cxn modelId="{BDF4B94A-1396-4D00-8826-2F4EAF1735FA}" type="presOf" srcId="{B2E76C5E-830A-4344-951A-B25D868EDE29}" destId="{D2D58C65-1CA0-4FBC-8280-EE2A5882E9E4}" srcOrd="0" destOrd="0" presId="urn:microsoft.com/office/officeart/2005/8/layout/arrow2"/>
    <dgm:cxn modelId="{910ED778-4A8F-403E-AF45-D3C6BF32BF86}" srcId="{D4FAF847-870D-45C5-B04D-3A04E18E5EF9}" destId="{49C83108-0E5C-45A3-80B8-8C9B35277E51}" srcOrd="3" destOrd="0" parTransId="{18EFD10D-5AD0-4FE6-8493-B87A1C2431F6}" sibTransId="{EC1B603C-758A-4AB2-A3BA-12D92485D8DC}"/>
    <dgm:cxn modelId="{7884D58A-5FC5-4E9F-9466-794642F0F577}" type="presOf" srcId="{49C83108-0E5C-45A3-80B8-8C9B35277E51}" destId="{91460319-C25B-4AAE-841B-45AD538923E1}" srcOrd="0" destOrd="0" presId="urn:microsoft.com/office/officeart/2005/8/layout/arrow2"/>
    <dgm:cxn modelId="{F4FFA294-AED2-42B9-97E7-1B677AEA121A}" srcId="{D4FAF847-870D-45C5-B04D-3A04E18E5EF9}" destId="{88303708-3CF5-4017-9256-2037204C6A62}" srcOrd="2" destOrd="0" parTransId="{57A15B56-0B7C-4E64-AFC2-192BA2445648}" sibTransId="{9B246BD4-117C-415A-9E68-D10292BAF2D0}"/>
    <dgm:cxn modelId="{3EB5AEF2-D08B-45C2-8ECA-A0C3F3D4306B}" type="presOf" srcId="{D4FAF847-870D-45C5-B04D-3A04E18E5EF9}" destId="{723A16B8-C3A6-402B-8E82-E163E8EAF694}" srcOrd="0" destOrd="0" presId="urn:microsoft.com/office/officeart/2005/8/layout/arrow2"/>
    <dgm:cxn modelId="{F99C160E-1AB4-45D6-BEDF-D30B2B0033D9}" type="presParOf" srcId="{723A16B8-C3A6-402B-8E82-E163E8EAF694}" destId="{FE0C1047-59C8-40E4-A2F1-C8B8A3FBA734}" srcOrd="0" destOrd="0" presId="urn:microsoft.com/office/officeart/2005/8/layout/arrow2"/>
    <dgm:cxn modelId="{9C277F9C-D7CE-423A-A371-EA2A9522C2E0}" type="presParOf" srcId="{723A16B8-C3A6-402B-8E82-E163E8EAF694}" destId="{7F706B86-2B13-4600-845C-EC68805B8431}" srcOrd="1" destOrd="0" presId="urn:microsoft.com/office/officeart/2005/8/layout/arrow2"/>
    <dgm:cxn modelId="{13B703F9-1805-4B7F-A60D-141DE799B5E4}" type="presParOf" srcId="{7F706B86-2B13-4600-845C-EC68805B8431}" destId="{52C8E5EC-3974-4B87-A202-D8C71809DA59}" srcOrd="0" destOrd="0" presId="urn:microsoft.com/office/officeart/2005/8/layout/arrow2"/>
    <dgm:cxn modelId="{3E4467D3-2ED9-40F0-B7A9-8FF01CCD3B56}" type="presParOf" srcId="{7F706B86-2B13-4600-845C-EC68805B8431}" destId="{1EDE02E2-2FF0-4300-82AD-D1037453AB48}" srcOrd="1" destOrd="0" presId="urn:microsoft.com/office/officeart/2005/8/layout/arrow2"/>
    <dgm:cxn modelId="{68177FBF-DD54-4ADC-B849-DF0233A20B5B}" type="presParOf" srcId="{7F706B86-2B13-4600-845C-EC68805B8431}" destId="{28C035AF-4039-4278-9F4C-3A5D46222619}" srcOrd="2" destOrd="0" presId="urn:microsoft.com/office/officeart/2005/8/layout/arrow2"/>
    <dgm:cxn modelId="{9023EA39-F19A-4336-8B7F-4BBE148C8B7B}" type="presParOf" srcId="{7F706B86-2B13-4600-845C-EC68805B8431}" destId="{D2D58C65-1CA0-4FBC-8280-EE2A5882E9E4}" srcOrd="3" destOrd="0" presId="urn:microsoft.com/office/officeart/2005/8/layout/arrow2"/>
    <dgm:cxn modelId="{9984E598-F61C-40A5-BB0E-65027C44BA04}" type="presParOf" srcId="{7F706B86-2B13-4600-845C-EC68805B8431}" destId="{811BCDA3-ECEF-465F-A71A-EDB394A2701A}" srcOrd="4" destOrd="0" presId="urn:microsoft.com/office/officeart/2005/8/layout/arrow2"/>
    <dgm:cxn modelId="{EDCD4A61-5492-45BE-A47E-4A4A96F8541A}" type="presParOf" srcId="{7F706B86-2B13-4600-845C-EC68805B8431}" destId="{617664C4-C054-4BD9-A49F-AD8970795DB2}" srcOrd="5" destOrd="0" presId="urn:microsoft.com/office/officeart/2005/8/layout/arrow2"/>
    <dgm:cxn modelId="{420BDC6F-F6A2-477C-9568-D65CB428EE30}" type="presParOf" srcId="{7F706B86-2B13-4600-845C-EC68805B8431}" destId="{0FF995A0-4A0E-4A4F-A9D8-0BE1F0BD5358}" srcOrd="6" destOrd="0" presId="urn:microsoft.com/office/officeart/2005/8/layout/arrow2"/>
    <dgm:cxn modelId="{DCCD2E09-BA4B-463D-9FB5-43D8A2018030}" type="presParOf" srcId="{7F706B86-2B13-4600-845C-EC68805B8431}" destId="{91460319-C25B-4AAE-841B-45AD538923E1}" srcOrd="7" destOrd="0" presId="urn:microsoft.com/office/officeart/2005/8/layout/arrow2"/>
    <dgm:cxn modelId="{45A15853-01FB-4DE7-A80C-3EC7831D0916}" type="presParOf" srcId="{7F706B86-2B13-4600-845C-EC68805B8431}" destId="{B66B1BED-233B-4F56-A87A-1A386B8CFB61}" srcOrd="8" destOrd="0" presId="urn:microsoft.com/office/officeart/2005/8/layout/arrow2"/>
    <dgm:cxn modelId="{DB9E98B1-9522-43D9-B62C-56AC85F02325}" type="presParOf" srcId="{7F706B86-2B13-4600-845C-EC68805B8431}" destId="{A10C90B2-0D5E-4F7F-9204-E4536C27825B}" srcOrd="9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1.xml><?xml version="1.0" encoding="utf-8"?>
<dgm:dataModel xmlns:dgm="http://schemas.openxmlformats.org/drawingml/2006/diagram" xmlns:a="http://schemas.openxmlformats.org/drawingml/2006/main">
  <dgm:ptLst>
    <dgm:pt modelId="{D4FAF847-870D-45C5-B04D-3A04E18E5EF9}" type="doc">
      <dgm:prSet loTypeId="urn:microsoft.com/office/officeart/2005/8/layout/hList1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6889A9A-85AF-41C9-AE03-272AD9A8D87E}">
      <dgm:prSet phldrT="[Text]"/>
      <dgm:spPr/>
      <dgm:t>
        <a:bodyPr/>
        <a:lstStyle/>
        <a:p>
          <a:r>
            <a:rPr lang="en-US" b="1" dirty="0"/>
            <a:t>Internal Pool Members</a:t>
          </a:r>
        </a:p>
      </dgm:t>
    </dgm:pt>
    <dgm:pt modelId="{242E716E-3BCA-459A-9C4D-27922917BDD3}" type="parTrans" cxnId="{4B0B9F00-FE7C-459F-98C8-64638EF26205}">
      <dgm:prSet/>
      <dgm:spPr/>
      <dgm:t>
        <a:bodyPr/>
        <a:lstStyle/>
        <a:p>
          <a:endParaRPr lang="en-US"/>
        </a:p>
      </dgm:t>
    </dgm:pt>
    <dgm:pt modelId="{3B9B8798-219F-4CFC-8E56-45E7E4CB7B62}" type="sibTrans" cxnId="{4B0B9F00-FE7C-459F-98C8-64638EF26205}">
      <dgm:prSet/>
      <dgm:spPr/>
      <dgm:t>
        <a:bodyPr/>
        <a:lstStyle/>
        <a:p>
          <a:endParaRPr lang="en-US"/>
        </a:p>
      </dgm:t>
    </dgm:pt>
    <dgm:pt modelId="{C24FB828-3DDB-4BE7-9F4D-558A5E0AB5C4}">
      <dgm:prSet phldrT="[Text]"/>
      <dgm:spPr/>
      <dgm:t>
        <a:bodyPr/>
        <a:lstStyle/>
        <a:p>
          <a:r>
            <a:rPr lang="en-US" dirty="0"/>
            <a:t>Utility subject matter experts</a:t>
          </a:r>
        </a:p>
      </dgm:t>
    </dgm:pt>
    <dgm:pt modelId="{1207A180-9370-4A1B-91D3-D6C2808B6A30}" type="parTrans" cxnId="{985A058A-E1C4-4434-827C-E3E2186CF227}">
      <dgm:prSet/>
      <dgm:spPr/>
      <dgm:t>
        <a:bodyPr/>
        <a:lstStyle/>
        <a:p>
          <a:endParaRPr lang="en-US"/>
        </a:p>
      </dgm:t>
    </dgm:pt>
    <dgm:pt modelId="{7066F834-919B-422A-9E5C-05A944D1C62A}" type="sibTrans" cxnId="{985A058A-E1C4-4434-827C-E3E2186CF227}">
      <dgm:prSet/>
      <dgm:spPr/>
      <dgm:t>
        <a:bodyPr/>
        <a:lstStyle/>
        <a:p>
          <a:endParaRPr lang="en-US"/>
        </a:p>
      </dgm:t>
    </dgm:pt>
    <dgm:pt modelId="{469DF4C2-7670-47B5-A454-091EB3F7B83D}">
      <dgm:prSet phldrT="[Text]"/>
      <dgm:spPr/>
      <dgm:t>
        <a:bodyPr/>
        <a:lstStyle/>
        <a:p>
          <a:r>
            <a:rPr lang="en-US" dirty="0"/>
            <a:t>Legal</a:t>
          </a:r>
        </a:p>
      </dgm:t>
    </dgm:pt>
    <dgm:pt modelId="{AEF97F28-1511-4903-B539-65DB8A0AE8B5}" type="parTrans" cxnId="{4DF75B9F-06CC-4E09-A628-05B52AE80732}">
      <dgm:prSet/>
      <dgm:spPr/>
      <dgm:t>
        <a:bodyPr/>
        <a:lstStyle/>
        <a:p>
          <a:endParaRPr lang="en-US"/>
        </a:p>
      </dgm:t>
    </dgm:pt>
    <dgm:pt modelId="{43E73976-55E9-4B60-BBAA-16947AFBD2B5}" type="sibTrans" cxnId="{4DF75B9F-06CC-4E09-A628-05B52AE80732}">
      <dgm:prSet/>
      <dgm:spPr/>
      <dgm:t>
        <a:bodyPr/>
        <a:lstStyle/>
        <a:p>
          <a:endParaRPr lang="en-US"/>
        </a:p>
      </dgm:t>
    </dgm:pt>
    <dgm:pt modelId="{A1F9FF6F-E9B6-458E-9D0F-D0A531BF7EF8}">
      <dgm:prSet phldrT="[Text]"/>
      <dgm:spPr/>
      <dgm:t>
        <a:bodyPr/>
        <a:lstStyle/>
        <a:p>
          <a:r>
            <a:rPr lang="en-US" dirty="0"/>
            <a:t>Fiscal</a:t>
          </a:r>
        </a:p>
      </dgm:t>
    </dgm:pt>
    <dgm:pt modelId="{18400321-009A-4A06-B44C-CF69E57644BF}" type="parTrans" cxnId="{27E79175-4074-4126-8D52-D57C73E277A0}">
      <dgm:prSet/>
      <dgm:spPr/>
      <dgm:t>
        <a:bodyPr/>
        <a:lstStyle/>
        <a:p>
          <a:endParaRPr lang="en-US"/>
        </a:p>
      </dgm:t>
    </dgm:pt>
    <dgm:pt modelId="{8AA57AA1-1E52-4BD5-96F6-F6BF4F60DADF}" type="sibTrans" cxnId="{27E79175-4074-4126-8D52-D57C73E277A0}">
      <dgm:prSet/>
      <dgm:spPr/>
      <dgm:t>
        <a:bodyPr/>
        <a:lstStyle/>
        <a:p>
          <a:endParaRPr lang="en-US"/>
        </a:p>
      </dgm:t>
    </dgm:pt>
    <dgm:pt modelId="{A255050C-D345-49A1-9EB9-AB04A489D818}">
      <dgm:prSet phldrT="[Text]"/>
      <dgm:spPr/>
      <dgm:t>
        <a:bodyPr/>
        <a:lstStyle/>
        <a:p>
          <a:r>
            <a:rPr lang="en-US" dirty="0"/>
            <a:t>Design</a:t>
          </a:r>
        </a:p>
      </dgm:t>
    </dgm:pt>
    <dgm:pt modelId="{7E29CEF3-1716-48D0-B674-AEB81A6501F8}" type="parTrans" cxnId="{E95E2362-C3C6-435C-9C3A-F3EF588F32B1}">
      <dgm:prSet/>
      <dgm:spPr/>
      <dgm:t>
        <a:bodyPr/>
        <a:lstStyle/>
        <a:p>
          <a:endParaRPr lang="en-US"/>
        </a:p>
      </dgm:t>
    </dgm:pt>
    <dgm:pt modelId="{1B29E069-76CC-481C-9815-5D0ECC1A8B77}" type="sibTrans" cxnId="{E95E2362-C3C6-435C-9C3A-F3EF588F32B1}">
      <dgm:prSet/>
      <dgm:spPr/>
      <dgm:t>
        <a:bodyPr/>
        <a:lstStyle/>
        <a:p>
          <a:endParaRPr lang="en-US"/>
        </a:p>
      </dgm:t>
    </dgm:pt>
    <dgm:pt modelId="{7CB02212-3B71-46E0-8689-D59325E0BFC7}">
      <dgm:prSet phldrT="[Text]"/>
      <dgm:spPr/>
      <dgm:t>
        <a:bodyPr/>
        <a:lstStyle/>
        <a:p>
          <a:r>
            <a:rPr lang="en-US" dirty="0"/>
            <a:t>Construction</a:t>
          </a:r>
        </a:p>
      </dgm:t>
    </dgm:pt>
    <dgm:pt modelId="{FD987F84-15E9-482A-923F-8501E3B8D9B3}" type="parTrans" cxnId="{34B00B55-E4AC-4373-A608-051AC7875237}">
      <dgm:prSet/>
      <dgm:spPr/>
      <dgm:t>
        <a:bodyPr/>
        <a:lstStyle/>
        <a:p>
          <a:endParaRPr lang="en-US"/>
        </a:p>
      </dgm:t>
    </dgm:pt>
    <dgm:pt modelId="{F9D775B0-8C83-4A6F-A684-3A8CE49044D9}" type="sibTrans" cxnId="{34B00B55-E4AC-4373-A608-051AC7875237}">
      <dgm:prSet/>
      <dgm:spPr/>
      <dgm:t>
        <a:bodyPr/>
        <a:lstStyle/>
        <a:p>
          <a:endParaRPr lang="en-US"/>
        </a:p>
      </dgm:t>
    </dgm:pt>
    <dgm:pt modelId="{12302B8F-4596-451F-8556-C18515AE7FE0}">
      <dgm:prSet phldrT="[Text]"/>
      <dgm:spPr/>
      <dgm:t>
        <a:bodyPr/>
        <a:lstStyle/>
        <a:p>
          <a:r>
            <a:rPr lang="en-US"/>
            <a:t>Policy</a:t>
          </a:r>
          <a:endParaRPr lang="en-US" dirty="0"/>
        </a:p>
      </dgm:t>
    </dgm:pt>
    <dgm:pt modelId="{96AD4DF5-B87B-4977-895A-E5C3697DB739}" type="parTrans" cxnId="{2EB82C19-C6B8-48A9-BA74-ADDB04A57A03}">
      <dgm:prSet/>
      <dgm:spPr/>
      <dgm:t>
        <a:bodyPr/>
        <a:lstStyle/>
        <a:p>
          <a:endParaRPr lang="en-US"/>
        </a:p>
      </dgm:t>
    </dgm:pt>
    <dgm:pt modelId="{283E3FE7-29CA-4CC2-92B1-8B55CEE20A7D}" type="sibTrans" cxnId="{2EB82C19-C6B8-48A9-BA74-ADDB04A57A03}">
      <dgm:prSet/>
      <dgm:spPr/>
      <dgm:t>
        <a:bodyPr/>
        <a:lstStyle/>
        <a:p>
          <a:endParaRPr lang="en-US"/>
        </a:p>
      </dgm:t>
    </dgm:pt>
    <dgm:pt modelId="{26472EC5-BB23-4004-9EFB-0750F53B1219}">
      <dgm:prSet phldrT="[Text]"/>
      <dgm:spPr/>
      <dgm:t>
        <a:bodyPr/>
        <a:lstStyle/>
        <a:p>
          <a:r>
            <a:rPr lang="en-US" b="1" dirty="0"/>
            <a:t>External Pool Members</a:t>
          </a:r>
        </a:p>
      </dgm:t>
    </dgm:pt>
    <dgm:pt modelId="{0661059A-AC71-40E7-A472-EBA655B78634}" type="parTrans" cxnId="{2051D102-76E2-4048-B263-72E6132B02F2}">
      <dgm:prSet/>
      <dgm:spPr/>
      <dgm:t>
        <a:bodyPr/>
        <a:lstStyle/>
        <a:p>
          <a:endParaRPr lang="en-US"/>
        </a:p>
      </dgm:t>
    </dgm:pt>
    <dgm:pt modelId="{791B037F-0A8C-4A31-9263-8BF00BE9CB50}" type="sibTrans" cxnId="{2051D102-76E2-4048-B263-72E6132B02F2}">
      <dgm:prSet/>
      <dgm:spPr/>
      <dgm:t>
        <a:bodyPr/>
        <a:lstStyle/>
        <a:p>
          <a:endParaRPr lang="en-US"/>
        </a:p>
      </dgm:t>
    </dgm:pt>
    <dgm:pt modelId="{C5873ACB-3F58-445F-91AE-D55CFAF374F0}">
      <dgm:prSet phldrT="[Text]"/>
      <dgm:spPr/>
      <dgm:t>
        <a:bodyPr/>
        <a:lstStyle/>
        <a:p>
          <a:r>
            <a:rPr lang="en-US" dirty="0"/>
            <a:t>Water Utility</a:t>
          </a:r>
        </a:p>
      </dgm:t>
    </dgm:pt>
    <dgm:pt modelId="{2619748E-EEAB-43E2-96D5-B3E3324684A2}" type="parTrans" cxnId="{249BA63C-AE2C-46E6-8F6D-D0E1F3D07864}">
      <dgm:prSet/>
      <dgm:spPr/>
      <dgm:t>
        <a:bodyPr/>
        <a:lstStyle/>
        <a:p>
          <a:endParaRPr lang="en-US"/>
        </a:p>
      </dgm:t>
    </dgm:pt>
    <dgm:pt modelId="{E194B39A-7352-456D-BEF9-A960C871A4C5}" type="sibTrans" cxnId="{249BA63C-AE2C-46E6-8F6D-D0E1F3D07864}">
      <dgm:prSet/>
      <dgm:spPr/>
      <dgm:t>
        <a:bodyPr/>
        <a:lstStyle/>
        <a:p>
          <a:endParaRPr lang="en-US"/>
        </a:p>
      </dgm:t>
    </dgm:pt>
    <dgm:pt modelId="{B42F8CB3-C822-4037-9454-C98DE8EDB285}">
      <dgm:prSet phldrT="[Text]"/>
      <dgm:spPr/>
      <dgm:t>
        <a:bodyPr/>
        <a:lstStyle/>
        <a:p>
          <a:r>
            <a:rPr lang="en-US" dirty="0"/>
            <a:t>Sewer Utility</a:t>
          </a:r>
        </a:p>
      </dgm:t>
    </dgm:pt>
    <dgm:pt modelId="{A55CD0C7-FAE7-4599-A2D4-8098CE85B08D}" type="parTrans" cxnId="{D3F6C139-EB3C-4F6F-B3EF-5EE1250FF659}">
      <dgm:prSet/>
      <dgm:spPr/>
      <dgm:t>
        <a:bodyPr/>
        <a:lstStyle/>
        <a:p>
          <a:endParaRPr lang="en-US"/>
        </a:p>
      </dgm:t>
    </dgm:pt>
    <dgm:pt modelId="{7EA382C8-9807-4DF7-8698-1671BF4690E5}" type="sibTrans" cxnId="{D3F6C139-EB3C-4F6F-B3EF-5EE1250FF659}">
      <dgm:prSet/>
      <dgm:spPr/>
      <dgm:t>
        <a:bodyPr/>
        <a:lstStyle/>
        <a:p>
          <a:endParaRPr lang="en-US"/>
        </a:p>
      </dgm:t>
    </dgm:pt>
    <dgm:pt modelId="{E02A1BEA-B4EC-4599-B531-0F32228FFD31}">
      <dgm:prSet phldrT="[Text]"/>
      <dgm:spPr/>
      <dgm:t>
        <a:bodyPr/>
        <a:lstStyle/>
        <a:p>
          <a:r>
            <a:rPr lang="en-US" dirty="0"/>
            <a:t>Electric Utility</a:t>
          </a:r>
        </a:p>
      </dgm:t>
    </dgm:pt>
    <dgm:pt modelId="{118C47AE-2879-4F84-BE44-A9BB04AC204A}" type="parTrans" cxnId="{FDC58DA4-F414-49CB-B507-E73A8B56C026}">
      <dgm:prSet/>
      <dgm:spPr/>
      <dgm:t>
        <a:bodyPr/>
        <a:lstStyle/>
        <a:p>
          <a:endParaRPr lang="en-US"/>
        </a:p>
      </dgm:t>
    </dgm:pt>
    <dgm:pt modelId="{BB209824-61EB-459A-86B4-E827679635DC}" type="sibTrans" cxnId="{FDC58DA4-F414-49CB-B507-E73A8B56C026}">
      <dgm:prSet/>
      <dgm:spPr/>
      <dgm:t>
        <a:bodyPr/>
        <a:lstStyle/>
        <a:p>
          <a:endParaRPr lang="en-US"/>
        </a:p>
      </dgm:t>
    </dgm:pt>
    <dgm:pt modelId="{41F54B17-EC81-4721-8D52-3ACB8FFED501}">
      <dgm:prSet phldrT="[Text]"/>
      <dgm:spPr/>
      <dgm:t>
        <a:bodyPr/>
        <a:lstStyle/>
        <a:p>
          <a:r>
            <a:rPr lang="en-US" dirty="0"/>
            <a:t>Communications Utility</a:t>
          </a:r>
        </a:p>
      </dgm:t>
    </dgm:pt>
    <dgm:pt modelId="{A42C3D88-6244-4173-A875-A8620D948C9E}" type="parTrans" cxnId="{C5547231-AF84-43F0-B7FB-429183F15DF7}">
      <dgm:prSet/>
      <dgm:spPr/>
      <dgm:t>
        <a:bodyPr/>
        <a:lstStyle/>
        <a:p>
          <a:endParaRPr lang="en-US"/>
        </a:p>
      </dgm:t>
    </dgm:pt>
    <dgm:pt modelId="{FADCAD31-5CFB-4526-9654-B68BD7457399}" type="sibTrans" cxnId="{C5547231-AF84-43F0-B7FB-429183F15DF7}">
      <dgm:prSet/>
      <dgm:spPr/>
      <dgm:t>
        <a:bodyPr/>
        <a:lstStyle/>
        <a:p>
          <a:endParaRPr lang="en-US"/>
        </a:p>
      </dgm:t>
    </dgm:pt>
    <dgm:pt modelId="{7580C591-C57D-49EC-A3FF-42D56D438C0D}">
      <dgm:prSet phldrT="[Text]"/>
      <dgm:spPr/>
      <dgm:t>
        <a:bodyPr/>
        <a:lstStyle/>
        <a:p>
          <a:r>
            <a:rPr lang="en-US" dirty="0"/>
            <a:t>Gas Utility</a:t>
          </a:r>
        </a:p>
      </dgm:t>
    </dgm:pt>
    <dgm:pt modelId="{64649AE2-E28A-4E37-ABB5-F8C81BA76B0F}" type="parTrans" cxnId="{962F8D63-F606-4455-8B03-5230E5C195D2}">
      <dgm:prSet/>
      <dgm:spPr/>
      <dgm:t>
        <a:bodyPr/>
        <a:lstStyle/>
        <a:p>
          <a:endParaRPr lang="en-US"/>
        </a:p>
      </dgm:t>
    </dgm:pt>
    <dgm:pt modelId="{6BD6AE47-2789-4D3C-816E-73F66B748B2C}" type="sibTrans" cxnId="{962F8D63-F606-4455-8B03-5230E5C195D2}">
      <dgm:prSet/>
      <dgm:spPr/>
      <dgm:t>
        <a:bodyPr/>
        <a:lstStyle/>
        <a:p>
          <a:endParaRPr lang="en-US"/>
        </a:p>
      </dgm:t>
    </dgm:pt>
    <dgm:pt modelId="{D90691E2-97AF-4DAB-93EF-562152B06D55}" type="pres">
      <dgm:prSet presAssocID="{D4FAF847-870D-45C5-B04D-3A04E18E5EF9}" presName="Name0" presStyleCnt="0">
        <dgm:presLayoutVars>
          <dgm:dir/>
          <dgm:animLvl val="lvl"/>
          <dgm:resizeHandles val="exact"/>
        </dgm:presLayoutVars>
      </dgm:prSet>
      <dgm:spPr/>
    </dgm:pt>
    <dgm:pt modelId="{FF33FC14-A4EE-45BD-B985-744E821F22A2}" type="pres">
      <dgm:prSet presAssocID="{66889A9A-85AF-41C9-AE03-272AD9A8D87E}" presName="composite" presStyleCnt="0"/>
      <dgm:spPr/>
    </dgm:pt>
    <dgm:pt modelId="{8799A9A3-9F50-4C12-A0BE-5DB8688B579B}" type="pres">
      <dgm:prSet presAssocID="{66889A9A-85AF-41C9-AE03-272AD9A8D87E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F59A95C8-2EC3-4305-85A1-40BD5A959CB1}" type="pres">
      <dgm:prSet presAssocID="{66889A9A-85AF-41C9-AE03-272AD9A8D87E}" presName="desTx" presStyleLbl="alignAccFollowNode1" presStyleIdx="0" presStyleCnt="2">
        <dgm:presLayoutVars>
          <dgm:bulletEnabled val="1"/>
        </dgm:presLayoutVars>
      </dgm:prSet>
      <dgm:spPr/>
    </dgm:pt>
    <dgm:pt modelId="{CAABD468-4F2E-4812-8EC7-592A0F814AED}" type="pres">
      <dgm:prSet presAssocID="{3B9B8798-219F-4CFC-8E56-45E7E4CB7B62}" presName="space" presStyleCnt="0"/>
      <dgm:spPr/>
    </dgm:pt>
    <dgm:pt modelId="{6755FFD4-C116-4BEC-A410-5983E7DB6A21}" type="pres">
      <dgm:prSet presAssocID="{26472EC5-BB23-4004-9EFB-0750F53B1219}" presName="composite" presStyleCnt="0"/>
      <dgm:spPr/>
    </dgm:pt>
    <dgm:pt modelId="{5DBF0565-0B0B-47B7-A040-FDCC7013201D}" type="pres">
      <dgm:prSet presAssocID="{26472EC5-BB23-4004-9EFB-0750F53B1219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5DBED3E6-A071-4684-8177-0D7BF85FF9C0}" type="pres">
      <dgm:prSet presAssocID="{26472EC5-BB23-4004-9EFB-0750F53B1219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68167900-5198-429A-8D36-E3AF28765F6A}" type="presOf" srcId="{26472EC5-BB23-4004-9EFB-0750F53B1219}" destId="{5DBF0565-0B0B-47B7-A040-FDCC7013201D}" srcOrd="0" destOrd="0" presId="urn:microsoft.com/office/officeart/2005/8/layout/hList1"/>
    <dgm:cxn modelId="{4B0B9F00-FE7C-459F-98C8-64638EF26205}" srcId="{D4FAF847-870D-45C5-B04D-3A04E18E5EF9}" destId="{66889A9A-85AF-41C9-AE03-272AD9A8D87E}" srcOrd="0" destOrd="0" parTransId="{242E716E-3BCA-459A-9C4D-27922917BDD3}" sibTransId="{3B9B8798-219F-4CFC-8E56-45E7E4CB7B62}"/>
    <dgm:cxn modelId="{2051D102-76E2-4048-B263-72E6132B02F2}" srcId="{D4FAF847-870D-45C5-B04D-3A04E18E5EF9}" destId="{26472EC5-BB23-4004-9EFB-0750F53B1219}" srcOrd="1" destOrd="0" parTransId="{0661059A-AC71-40E7-A472-EBA655B78634}" sibTransId="{791B037F-0A8C-4A31-9263-8BF00BE9CB50}"/>
    <dgm:cxn modelId="{2EB82C19-C6B8-48A9-BA74-ADDB04A57A03}" srcId="{66889A9A-85AF-41C9-AE03-272AD9A8D87E}" destId="{12302B8F-4596-451F-8556-C18515AE7FE0}" srcOrd="5" destOrd="0" parTransId="{96AD4DF5-B87B-4977-895A-E5C3697DB739}" sibTransId="{283E3FE7-29CA-4CC2-92B1-8B55CEE20A7D}"/>
    <dgm:cxn modelId="{559BD423-2C0A-4F9A-98A7-9FBC3C6B99BE}" type="presOf" srcId="{C5873ACB-3F58-445F-91AE-D55CFAF374F0}" destId="{5DBED3E6-A071-4684-8177-0D7BF85FF9C0}" srcOrd="0" destOrd="0" presId="urn:microsoft.com/office/officeart/2005/8/layout/hList1"/>
    <dgm:cxn modelId="{C5547231-AF84-43F0-B7FB-429183F15DF7}" srcId="{26472EC5-BB23-4004-9EFB-0750F53B1219}" destId="{41F54B17-EC81-4721-8D52-3ACB8FFED501}" srcOrd="3" destOrd="0" parTransId="{A42C3D88-6244-4173-A875-A8620D948C9E}" sibTransId="{FADCAD31-5CFB-4526-9654-B68BD7457399}"/>
    <dgm:cxn modelId="{D3F6C139-EB3C-4F6F-B3EF-5EE1250FF659}" srcId="{26472EC5-BB23-4004-9EFB-0750F53B1219}" destId="{B42F8CB3-C822-4037-9454-C98DE8EDB285}" srcOrd="1" destOrd="0" parTransId="{A55CD0C7-FAE7-4599-A2D4-8098CE85B08D}" sibTransId="{7EA382C8-9807-4DF7-8698-1671BF4690E5}"/>
    <dgm:cxn modelId="{249BA63C-AE2C-46E6-8F6D-D0E1F3D07864}" srcId="{26472EC5-BB23-4004-9EFB-0750F53B1219}" destId="{C5873ACB-3F58-445F-91AE-D55CFAF374F0}" srcOrd="0" destOrd="0" parTransId="{2619748E-EEAB-43E2-96D5-B3E3324684A2}" sibTransId="{E194B39A-7352-456D-BEF9-A960C871A4C5}"/>
    <dgm:cxn modelId="{35ED005B-DADF-43BC-A9BC-938EF740FBEB}" type="presOf" srcId="{469DF4C2-7670-47B5-A454-091EB3F7B83D}" destId="{F59A95C8-2EC3-4305-85A1-40BD5A959CB1}" srcOrd="0" destOrd="1" presId="urn:microsoft.com/office/officeart/2005/8/layout/hList1"/>
    <dgm:cxn modelId="{7A37355C-0732-4D3E-AD05-4511874730C2}" type="presOf" srcId="{C24FB828-3DDB-4BE7-9F4D-558A5E0AB5C4}" destId="{F59A95C8-2EC3-4305-85A1-40BD5A959CB1}" srcOrd="0" destOrd="0" presId="urn:microsoft.com/office/officeart/2005/8/layout/hList1"/>
    <dgm:cxn modelId="{8B751E60-5C1F-4346-989C-8614769CF9AA}" type="presOf" srcId="{66889A9A-85AF-41C9-AE03-272AD9A8D87E}" destId="{8799A9A3-9F50-4C12-A0BE-5DB8688B579B}" srcOrd="0" destOrd="0" presId="urn:microsoft.com/office/officeart/2005/8/layout/hList1"/>
    <dgm:cxn modelId="{E95E2362-C3C6-435C-9C3A-F3EF588F32B1}" srcId="{66889A9A-85AF-41C9-AE03-272AD9A8D87E}" destId="{A255050C-D345-49A1-9EB9-AB04A489D818}" srcOrd="3" destOrd="0" parTransId="{7E29CEF3-1716-48D0-B674-AEB81A6501F8}" sibTransId="{1B29E069-76CC-481C-9815-5D0ECC1A8B77}"/>
    <dgm:cxn modelId="{962F8D63-F606-4455-8B03-5230E5C195D2}" srcId="{26472EC5-BB23-4004-9EFB-0750F53B1219}" destId="{7580C591-C57D-49EC-A3FF-42D56D438C0D}" srcOrd="4" destOrd="0" parTransId="{64649AE2-E28A-4E37-ABB5-F8C81BA76B0F}" sibTransId="{6BD6AE47-2789-4D3C-816E-73F66B748B2C}"/>
    <dgm:cxn modelId="{942A2269-7A7C-4D10-8351-4256B15B8ADB}" type="presOf" srcId="{D4FAF847-870D-45C5-B04D-3A04E18E5EF9}" destId="{D90691E2-97AF-4DAB-93EF-562152B06D55}" srcOrd="0" destOrd="0" presId="urn:microsoft.com/office/officeart/2005/8/layout/hList1"/>
    <dgm:cxn modelId="{A2240E6B-A12A-4735-9A41-18A6700D75AC}" type="presOf" srcId="{A1F9FF6F-E9B6-458E-9D0F-D0A531BF7EF8}" destId="{F59A95C8-2EC3-4305-85A1-40BD5A959CB1}" srcOrd="0" destOrd="2" presId="urn:microsoft.com/office/officeart/2005/8/layout/hList1"/>
    <dgm:cxn modelId="{C4C10E71-28FD-44AF-A1C7-8F119AA68605}" type="presOf" srcId="{7580C591-C57D-49EC-A3FF-42D56D438C0D}" destId="{5DBED3E6-A071-4684-8177-0D7BF85FF9C0}" srcOrd="0" destOrd="4" presId="urn:microsoft.com/office/officeart/2005/8/layout/hList1"/>
    <dgm:cxn modelId="{34B00B55-E4AC-4373-A608-051AC7875237}" srcId="{66889A9A-85AF-41C9-AE03-272AD9A8D87E}" destId="{7CB02212-3B71-46E0-8689-D59325E0BFC7}" srcOrd="4" destOrd="0" parTransId="{FD987F84-15E9-482A-923F-8501E3B8D9B3}" sibTransId="{F9D775B0-8C83-4A6F-A684-3A8CE49044D9}"/>
    <dgm:cxn modelId="{4BA35655-F976-4805-B734-16B9F834B5FD}" type="presOf" srcId="{E02A1BEA-B4EC-4599-B531-0F32228FFD31}" destId="{5DBED3E6-A071-4684-8177-0D7BF85FF9C0}" srcOrd="0" destOrd="2" presId="urn:microsoft.com/office/officeart/2005/8/layout/hList1"/>
    <dgm:cxn modelId="{27E79175-4074-4126-8D52-D57C73E277A0}" srcId="{66889A9A-85AF-41C9-AE03-272AD9A8D87E}" destId="{A1F9FF6F-E9B6-458E-9D0F-D0A531BF7EF8}" srcOrd="2" destOrd="0" parTransId="{18400321-009A-4A06-B44C-CF69E57644BF}" sibTransId="{8AA57AA1-1E52-4BD5-96F6-F6BF4F60DADF}"/>
    <dgm:cxn modelId="{1516E255-BCF8-4A25-9800-0A6262FB1380}" type="presOf" srcId="{B42F8CB3-C822-4037-9454-C98DE8EDB285}" destId="{5DBED3E6-A071-4684-8177-0D7BF85FF9C0}" srcOrd="0" destOrd="1" presId="urn:microsoft.com/office/officeart/2005/8/layout/hList1"/>
    <dgm:cxn modelId="{3D478058-2496-4DBD-9B0A-6E1B21262DB2}" type="presOf" srcId="{7CB02212-3B71-46E0-8689-D59325E0BFC7}" destId="{F59A95C8-2EC3-4305-85A1-40BD5A959CB1}" srcOrd="0" destOrd="4" presId="urn:microsoft.com/office/officeart/2005/8/layout/hList1"/>
    <dgm:cxn modelId="{E709E483-4EAC-436B-8CA3-56D74372217B}" type="presOf" srcId="{12302B8F-4596-451F-8556-C18515AE7FE0}" destId="{F59A95C8-2EC3-4305-85A1-40BD5A959CB1}" srcOrd="0" destOrd="5" presId="urn:microsoft.com/office/officeart/2005/8/layout/hList1"/>
    <dgm:cxn modelId="{985A058A-E1C4-4434-827C-E3E2186CF227}" srcId="{66889A9A-85AF-41C9-AE03-272AD9A8D87E}" destId="{C24FB828-3DDB-4BE7-9F4D-558A5E0AB5C4}" srcOrd="0" destOrd="0" parTransId="{1207A180-9370-4A1B-91D3-D6C2808B6A30}" sibTransId="{7066F834-919B-422A-9E5C-05A944D1C62A}"/>
    <dgm:cxn modelId="{4DF75B9F-06CC-4E09-A628-05B52AE80732}" srcId="{66889A9A-85AF-41C9-AE03-272AD9A8D87E}" destId="{469DF4C2-7670-47B5-A454-091EB3F7B83D}" srcOrd="1" destOrd="0" parTransId="{AEF97F28-1511-4903-B539-65DB8A0AE8B5}" sibTransId="{43E73976-55E9-4B60-BBAA-16947AFBD2B5}"/>
    <dgm:cxn modelId="{FDC58DA4-F414-49CB-B507-E73A8B56C026}" srcId="{26472EC5-BB23-4004-9EFB-0750F53B1219}" destId="{E02A1BEA-B4EC-4599-B531-0F32228FFD31}" srcOrd="2" destOrd="0" parTransId="{118C47AE-2879-4F84-BE44-A9BB04AC204A}" sibTransId="{BB209824-61EB-459A-86B4-E827679635DC}"/>
    <dgm:cxn modelId="{DE31CCB8-5899-4626-AB58-0CB85A16E590}" type="presOf" srcId="{A255050C-D345-49A1-9EB9-AB04A489D818}" destId="{F59A95C8-2EC3-4305-85A1-40BD5A959CB1}" srcOrd="0" destOrd="3" presId="urn:microsoft.com/office/officeart/2005/8/layout/hList1"/>
    <dgm:cxn modelId="{334BF5CD-27C0-460A-9EEA-AC213CDCDFC1}" type="presOf" srcId="{41F54B17-EC81-4721-8D52-3ACB8FFED501}" destId="{5DBED3E6-A071-4684-8177-0D7BF85FF9C0}" srcOrd="0" destOrd="3" presId="urn:microsoft.com/office/officeart/2005/8/layout/hList1"/>
    <dgm:cxn modelId="{404A8A28-5548-4A43-8157-335AAD772C61}" type="presParOf" srcId="{D90691E2-97AF-4DAB-93EF-562152B06D55}" destId="{FF33FC14-A4EE-45BD-B985-744E821F22A2}" srcOrd="0" destOrd="0" presId="urn:microsoft.com/office/officeart/2005/8/layout/hList1"/>
    <dgm:cxn modelId="{0DCEC4E7-9774-4549-8FE1-3B2B0A28D4C5}" type="presParOf" srcId="{FF33FC14-A4EE-45BD-B985-744E821F22A2}" destId="{8799A9A3-9F50-4C12-A0BE-5DB8688B579B}" srcOrd="0" destOrd="0" presId="urn:microsoft.com/office/officeart/2005/8/layout/hList1"/>
    <dgm:cxn modelId="{6E5ABCC8-9619-4A1D-AB60-06A695411167}" type="presParOf" srcId="{FF33FC14-A4EE-45BD-B985-744E821F22A2}" destId="{F59A95C8-2EC3-4305-85A1-40BD5A959CB1}" srcOrd="1" destOrd="0" presId="urn:microsoft.com/office/officeart/2005/8/layout/hList1"/>
    <dgm:cxn modelId="{D88028A2-8345-4911-B673-082F04CAEB50}" type="presParOf" srcId="{D90691E2-97AF-4DAB-93EF-562152B06D55}" destId="{CAABD468-4F2E-4812-8EC7-592A0F814AED}" srcOrd="1" destOrd="0" presId="urn:microsoft.com/office/officeart/2005/8/layout/hList1"/>
    <dgm:cxn modelId="{A1BEC551-9A52-475B-A5FC-C273C1F41CE4}" type="presParOf" srcId="{D90691E2-97AF-4DAB-93EF-562152B06D55}" destId="{6755FFD4-C116-4BEC-A410-5983E7DB6A21}" srcOrd="2" destOrd="0" presId="urn:microsoft.com/office/officeart/2005/8/layout/hList1"/>
    <dgm:cxn modelId="{310F4C6D-C334-4D0B-9EA6-A4525461C2AF}" type="presParOf" srcId="{6755FFD4-C116-4BEC-A410-5983E7DB6A21}" destId="{5DBF0565-0B0B-47B7-A040-FDCC7013201D}" srcOrd="0" destOrd="0" presId="urn:microsoft.com/office/officeart/2005/8/layout/hList1"/>
    <dgm:cxn modelId="{09FD8C19-BF1E-4571-B6CE-802AEC89757A}" type="presParOf" srcId="{6755FFD4-C116-4BEC-A410-5983E7DB6A21}" destId="{5DBED3E6-A071-4684-8177-0D7BF85FF9C0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2.xml><?xml version="1.0" encoding="utf-8"?>
<dgm:dataModel xmlns:dgm="http://schemas.openxmlformats.org/drawingml/2006/diagram" xmlns:a="http://schemas.openxmlformats.org/drawingml/2006/main">
  <dgm:ptLst>
    <dgm:pt modelId="{080EBA8B-26C6-41E8-82AC-2EC0ADD58061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A1DF831-7E20-4D35-897D-7B8AAAF89087}">
      <dgm:prSet phldrT="[Text]"/>
      <dgm:spPr/>
      <dgm:t>
        <a:bodyPr/>
        <a:lstStyle/>
        <a:p>
          <a:r>
            <a:rPr lang="en-US" dirty="0"/>
            <a:t>Utility Council Pool</a:t>
          </a:r>
        </a:p>
      </dgm:t>
    </dgm:pt>
    <dgm:pt modelId="{5D0A1DC0-9062-4AAB-BEB2-32EB7C06D119}" type="parTrans" cxnId="{D4AB18F0-55D3-4AA6-8EE4-0061CE4D7C93}">
      <dgm:prSet/>
      <dgm:spPr/>
      <dgm:t>
        <a:bodyPr/>
        <a:lstStyle/>
        <a:p>
          <a:endParaRPr lang="en-US"/>
        </a:p>
      </dgm:t>
    </dgm:pt>
    <dgm:pt modelId="{B423AC77-13C5-46E7-81DA-FC6F452358EF}" type="sibTrans" cxnId="{D4AB18F0-55D3-4AA6-8EE4-0061CE4D7C93}">
      <dgm:prSet/>
      <dgm:spPr/>
      <dgm:t>
        <a:bodyPr/>
        <a:lstStyle/>
        <a:p>
          <a:endParaRPr lang="en-US"/>
        </a:p>
      </dgm:t>
    </dgm:pt>
    <dgm:pt modelId="{8627B72C-2981-416A-946A-AF1802EED640}">
      <dgm:prSet phldrT="[Text]"/>
      <dgm:spPr/>
      <dgm:t>
        <a:bodyPr/>
        <a:lstStyle/>
        <a:p>
          <a:r>
            <a:rPr lang="en-US" dirty="0"/>
            <a:t>Identified annually</a:t>
          </a:r>
        </a:p>
      </dgm:t>
    </dgm:pt>
    <dgm:pt modelId="{AE2CED68-A61C-47C6-B479-0CD4315E92D3}" type="parTrans" cxnId="{580524D0-B22A-4A13-A598-57F139B53248}">
      <dgm:prSet/>
      <dgm:spPr/>
      <dgm:t>
        <a:bodyPr/>
        <a:lstStyle/>
        <a:p>
          <a:endParaRPr lang="en-US"/>
        </a:p>
      </dgm:t>
    </dgm:pt>
    <dgm:pt modelId="{A7D0905C-97A3-4293-BFEB-B579DD39E66C}" type="sibTrans" cxnId="{580524D0-B22A-4A13-A598-57F139B53248}">
      <dgm:prSet/>
      <dgm:spPr/>
      <dgm:t>
        <a:bodyPr/>
        <a:lstStyle/>
        <a:p>
          <a:endParaRPr lang="en-US"/>
        </a:p>
      </dgm:t>
    </dgm:pt>
    <dgm:pt modelId="{E4E0D6C6-A945-468B-B027-8BD392A11EE4}">
      <dgm:prSet phldrT="[Text]"/>
      <dgm:spPr/>
      <dgm:t>
        <a:bodyPr/>
        <a:lstStyle/>
        <a:p>
          <a:r>
            <a:rPr lang="en-US" dirty="0"/>
            <a:t>Division of Right of Way and Utilities managed</a:t>
          </a:r>
        </a:p>
      </dgm:t>
    </dgm:pt>
    <dgm:pt modelId="{C2416D3D-B706-48FB-88E2-26C9B657D57F}" type="parTrans" cxnId="{D8461CC7-CACF-4C63-ADED-4AA0D3EECC16}">
      <dgm:prSet/>
      <dgm:spPr/>
      <dgm:t>
        <a:bodyPr/>
        <a:lstStyle/>
        <a:p>
          <a:endParaRPr lang="en-US"/>
        </a:p>
      </dgm:t>
    </dgm:pt>
    <dgm:pt modelId="{3AE58CAC-BC19-469A-A343-98265D446CDF}" type="sibTrans" cxnId="{D8461CC7-CACF-4C63-ADED-4AA0D3EECC16}">
      <dgm:prSet/>
      <dgm:spPr/>
      <dgm:t>
        <a:bodyPr/>
        <a:lstStyle/>
        <a:p>
          <a:endParaRPr lang="en-US"/>
        </a:p>
      </dgm:t>
    </dgm:pt>
    <dgm:pt modelId="{C517A29C-917A-403E-99B1-A53669C1FEC2}">
      <dgm:prSet phldrT="[Text]"/>
      <dgm:spPr/>
      <dgm:t>
        <a:bodyPr/>
        <a:lstStyle/>
        <a:p>
          <a:r>
            <a:rPr lang="en-US" dirty="0"/>
            <a:t>Selected if no conflict of interest</a:t>
          </a:r>
        </a:p>
      </dgm:t>
    </dgm:pt>
    <dgm:pt modelId="{6382A510-B90B-44EF-A3EC-A9E7361013BC}" type="parTrans" cxnId="{C7DA2AA8-A13A-408C-8611-FA172062419F}">
      <dgm:prSet/>
      <dgm:spPr/>
      <dgm:t>
        <a:bodyPr/>
        <a:lstStyle/>
        <a:p>
          <a:endParaRPr lang="en-US"/>
        </a:p>
      </dgm:t>
    </dgm:pt>
    <dgm:pt modelId="{CC957BB5-1D57-469A-A650-50076817C523}" type="sibTrans" cxnId="{C7DA2AA8-A13A-408C-8611-FA172062419F}">
      <dgm:prSet/>
      <dgm:spPr/>
      <dgm:t>
        <a:bodyPr/>
        <a:lstStyle/>
        <a:p>
          <a:endParaRPr lang="en-US"/>
        </a:p>
      </dgm:t>
    </dgm:pt>
    <dgm:pt modelId="{4D5A1E21-B368-4F6B-9595-A3E3F6706E9B}">
      <dgm:prSet phldrT="[Text]"/>
      <dgm:spPr/>
      <dgm:t>
        <a:bodyPr/>
        <a:lstStyle/>
        <a:p>
          <a:r>
            <a:rPr lang="en-US" dirty="0"/>
            <a:t>Used when a dispute is escalated</a:t>
          </a:r>
        </a:p>
      </dgm:t>
    </dgm:pt>
    <dgm:pt modelId="{DE853D9F-853A-4A34-A5BC-EBDF18999883}" type="parTrans" cxnId="{43E5DD49-09E4-42B7-AA9D-36EAEB0E62E4}">
      <dgm:prSet/>
      <dgm:spPr/>
      <dgm:t>
        <a:bodyPr/>
        <a:lstStyle/>
        <a:p>
          <a:endParaRPr lang="en-US"/>
        </a:p>
      </dgm:t>
    </dgm:pt>
    <dgm:pt modelId="{47F6C440-81C9-4512-AFA8-7B75902A1F4F}" type="sibTrans" cxnId="{43E5DD49-09E4-42B7-AA9D-36EAEB0E62E4}">
      <dgm:prSet/>
      <dgm:spPr/>
      <dgm:t>
        <a:bodyPr/>
        <a:lstStyle/>
        <a:p>
          <a:endParaRPr lang="en-US"/>
        </a:p>
      </dgm:t>
    </dgm:pt>
    <dgm:pt modelId="{790AE632-E703-4AAF-9F97-9A1BCDA47DD6}" type="pres">
      <dgm:prSet presAssocID="{080EBA8B-26C6-41E8-82AC-2EC0ADD58061}" presName="linear" presStyleCnt="0">
        <dgm:presLayoutVars>
          <dgm:animLvl val="lvl"/>
          <dgm:resizeHandles val="exact"/>
        </dgm:presLayoutVars>
      </dgm:prSet>
      <dgm:spPr/>
    </dgm:pt>
    <dgm:pt modelId="{569A8DDC-67AA-46A9-B64F-B603E9FEC152}" type="pres">
      <dgm:prSet presAssocID="{FA1DF831-7E20-4D35-897D-7B8AAAF89087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21C64261-4D07-4F89-BC8E-52A022E5D5B2}" type="pres">
      <dgm:prSet presAssocID="{FA1DF831-7E20-4D35-897D-7B8AAAF89087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C441A236-FB85-4E88-854C-4AD627171EA4}" type="presOf" srcId="{C517A29C-917A-403E-99B1-A53669C1FEC2}" destId="{21C64261-4D07-4F89-BC8E-52A022E5D5B2}" srcOrd="0" destOrd="2" presId="urn:microsoft.com/office/officeart/2005/8/layout/vList2"/>
    <dgm:cxn modelId="{4754773C-C16C-4B40-87FD-F7EC4A3D12FF}" type="presOf" srcId="{080EBA8B-26C6-41E8-82AC-2EC0ADD58061}" destId="{790AE632-E703-4AAF-9F97-9A1BCDA47DD6}" srcOrd="0" destOrd="0" presId="urn:microsoft.com/office/officeart/2005/8/layout/vList2"/>
    <dgm:cxn modelId="{3DB6655F-0168-422E-88D9-9D99839D7E10}" type="presOf" srcId="{E4E0D6C6-A945-468B-B027-8BD392A11EE4}" destId="{21C64261-4D07-4F89-BC8E-52A022E5D5B2}" srcOrd="0" destOrd="1" presId="urn:microsoft.com/office/officeart/2005/8/layout/vList2"/>
    <dgm:cxn modelId="{43E5DD49-09E4-42B7-AA9D-36EAEB0E62E4}" srcId="{FA1DF831-7E20-4D35-897D-7B8AAAF89087}" destId="{4D5A1E21-B368-4F6B-9595-A3E3F6706E9B}" srcOrd="3" destOrd="0" parTransId="{DE853D9F-853A-4A34-A5BC-EBDF18999883}" sibTransId="{47F6C440-81C9-4512-AFA8-7B75902A1F4F}"/>
    <dgm:cxn modelId="{C7DA2AA8-A13A-408C-8611-FA172062419F}" srcId="{FA1DF831-7E20-4D35-897D-7B8AAAF89087}" destId="{C517A29C-917A-403E-99B1-A53669C1FEC2}" srcOrd="2" destOrd="0" parTransId="{6382A510-B90B-44EF-A3EC-A9E7361013BC}" sibTransId="{CC957BB5-1D57-469A-A650-50076817C523}"/>
    <dgm:cxn modelId="{76899AAA-2965-4427-96B2-3E274BAAF340}" type="presOf" srcId="{FA1DF831-7E20-4D35-897D-7B8AAAF89087}" destId="{569A8DDC-67AA-46A9-B64F-B603E9FEC152}" srcOrd="0" destOrd="0" presId="urn:microsoft.com/office/officeart/2005/8/layout/vList2"/>
    <dgm:cxn modelId="{4741C5B3-82EA-4ABD-AE49-ACBE09C0DAA9}" type="presOf" srcId="{4D5A1E21-B368-4F6B-9595-A3E3F6706E9B}" destId="{21C64261-4D07-4F89-BC8E-52A022E5D5B2}" srcOrd="0" destOrd="3" presId="urn:microsoft.com/office/officeart/2005/8/layout/vList2"/>
    <dgm:cxn modelId="{D8461CC7-CACF-4C63-ADED-4AA0D3EECC16}" srcId="{FA1DF831-7E20-4D35-897D-7B8AAAF89087}" destId="{E4E0D6C6-A945-468B-B027-8BD392A11EE4}" srcOrd="1" destOrd="0" parTransId="{C2416D3D-B706-48FB-88E2-26C9B657D57F}" sibTransId="{3AE58CAC-BC19-469A-A343-98265D446CDF}"/>
    <dgm:cxn modelId="{15416BC8-3E7D-4F4B-A491-C322883326D0}" type="presOf" srcId="{8627B72C-2981-416A-946A-AF1802EED640}" destId="{21C64261-4D07-4F89-BC8E-52A022E5D5B2}" srcOrd="0" destOrd="0" presId="urn:microsoft.com/office/officeart/2005/8/layout/vList2"/>
    <dgm:cxn modelId="{580524D0-B22A-4A13-A598-57F139B53248}" srcId="{FA1DF831-7E20-4D35-897D-7B8AAAF89087}" destId="{8627B72C-2981-416A-946A-AF1802EED640}" srcOrd="0" destOrd="0" parTransId="{AE2CED68-A61C-47C6-B479-0CD4315E92D3}" sibTransId="{A7D0905C-97A3-4293-BFEB-B579DD39E66C}"/>
    <dgm:cxn modelId="{D4AB18F0-55D3-4AA6-8EE4-0061CE4D7C93}" srcId="{080EBA8B-26C6-41E8-82AC-2EC0ADD58061}" destId="{FA1DF831-7E20-4D35-897D-7B8AAAF89087}" srcOrd="0" destOrd="0" parTransId="{5D0A1DC0-9062-4AAB-BEB2-32EB7C06D119}" sibTransId="{B423AC77-13C5-46E7-81DA-FC6F452358EF}"/>
    <dgm:cxn modelId="{4331DDEF-D44E-426C-988C-F493EB56550E}" type="presParOf" srcId="{790AE632-E703-4AAF-9F97-9A1BCDA47DD6}" destId="{569A8DDC-67AA-46A9-B64F-B603E9FEC152}" srcOrd="0" destOrd="0" presId="urn:microsoft.com/office/officeart/2005/8/layout/vList2"/>
    <dgm:cxn modelId="{03FE657E-23E2-4F55-94B5-F527F0643662}" type="presParOf" srcId="{790AE632-E703-4AAF-9F97-9A1BCDA47DD6}" destId="{21C64261-4D07-4F89-BC8E-52A022E5D5B2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33.xml><?xml version="1.0" encoding="utf-8"?>
<dgm:dataModel xmlns:dgm="http://schemas.openxmlformats.org/drawingml/2006/diagram" xmlns:a="http://schemas.openxmlformats.org/drawingml/2006/main">
  <dgm:ptLst>
    <dgm:pt modelId="{1B6119F0-7D6C-49C5-AA4A-2481065015D6}" type="doc">
      <dgm:prSet loTypeId="urn:microsoft.com/office/officeart/2005/8/layout/hList1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E53A7DF-8D78-47D2-8F56-DEA58A906173}">
      <dgm:prSet phldrT="[Text]"/>
      <dgm:spPr/>
      <dgm:t>
        <a:bodyPr/>
        <a:lstStyle/>
        <a:p>
          <a:r>
            <a:rPr lang="en-US" b="1" dirty="0"/>
            <a:t>Statewide Utility Council</a:t>
          </a:r>
        </a:p>
      </dgm:t>
    </dgm:pt>
    <dgm:pt modelId="{4BF89241-9E74-4DE5-A765-C73214006FFE}" type="parTrans" cxnId="{F21D7B7E-A6B3-4EE5-802E-4110C2536B69}">
      <dgm:prSet/>
      <dgm:spPr/>
      <dgm:t>
        <a:bodyPr/>
        <a:lstStyle/>
        <a:p>
          <a:endParaRPr lang="en-US"/>
        </a:p>
      </dgm:t>
    </dgm:pt>
    <dgm:pt modelId="{EC5A19E0-8448-424A-ACC4-DF872955201C}" type="sibTrans" cxnId="{F21D7B7E-A6B3-4EE5-802E-4110C2536B69}">
      <dgm:prSet/>
      <dgm:spPr/>
      <dgm:t>
        <a:bodyPr/>
        <a:lstStyle/>
        <a:p>
          <a:endParaRPr lang="en-US"/>
        </a:p>
      </dgm:t>
    </dgm:pt>
    <dgm:pt modelId="{F54F7774-D4E7-494E-A83B-5F6C9D6A5BA0}">
      <dgm:prSet phldrT="[Text]"/>
      <dgm:spPr/>
      <dgm:t>
        <a:bodyPr/>
        <a:lstStyle/>
        <a:p>
          <a:r>
            <a:rPr lang="en-US" dirty="0"/>
            <a:t>One (1) Cabinet utility expert</a:t>
          </a:r>
        </a:p>
      </dgm:t>
    </dgm:pt>
    <dgm:pt modelId="{10AB2AAE-E931-4C5F-83FA-53F0F44423D1}" type="parTrans" cxnId="{EEF0953F-C10B-45FA-8084-A0257C1A92BE}">
      <dgm:prSet/>
      <dgm:spPr/>
      <dgm:t>
        <a:bodyPr/>
        <a:lstStyle/>
        <a:p>
          <a:endParaRPr lang="en-US"/>
        </a:p>
      </dgm:t>
    </dgm:pt>
    <dgm:pt modelId="{9A17F664-3418-404E-BC7C-5416115B3585}" type="sibTrans" cxnId="{EEF0953F-C10B-45FA-8084-A0257C1A92BE}">
      <dgm:prSet/>
      <dgm:spPr/>
      <dgm:t>
        <a:bodyPr/>
        <a:lstStyle/>
        <a:p>
          <a:endParaRPr lang="en-US"/>
        </a:p>
      </dgm:t>
    </dgm:pt>
    <dgm:pt modelId="{4BC44165-4713-447B-9183-D9447CE83B07}">
      <dgm:prSet phldrT="[Text]"/>
      <dgm:spPr/>
      <dgm:t>
        <a:bodyPr/>
        <a:lstStyle/>
        <a:p>
          <a:r>
            <a:rPr lang="en-US" dirty="0"/>
            <a:t>One (1) Cabinet specialty expert</a:t>
          </a:r>
        </a:p>
      </dgm:t>
    </dgm:pt>
    <dgm:pt modelId="{9166A519-AABF-4FA1-B08B-D22262BE49A9}" type="parTrans" cxnId="{23F060C6-18DB-43F3-B2B3-05A506AC4E45}">
      <dgm:prSet/>
      <dgm:spPr/>
      <dgm:t>
        <a:bodyPr/>
        <a:lstStyle/>
        <a:p>
          <a:endParaRPr lang="en-US"/>
        </a:p>
      </dgm:t>
    </dgm:pt>
    <dgm:pt modelId="{13E802E6-8E34-4BD0-BDC5-D53A639CB398}" type="sibTrans" cxnId="{23F060C6-18DB-43F3-B2B3-05A506AC4E45}">
      <dgm:prSet/>
      <dgm:spPr/>
      <dgm:t>
        <a:bodyPr/>
        <a:lstStyle/>
        <a:p>
          <a:endParaRPr lang="en-US"/>
        </a:p>
      </dgm:t>
    </dgm:pt>
    <dgm:pt modelId="{81AF592C-04D0-4399-AA2E-C2F910D8FAD5}">
      <dgm:prSet phldrT="[Text]"/>
      <dgm:spPr/>
      <dgm:t>
        <a:bodyPr/>
        <a:lstStyle/>
        <a:p>
          <a:r>
            <a:rPr lang="en-US"/>
            <a:t>Two (2) Utility company representatives</a:t>
          </a:r>
        </a:p>
      </dgm:t>
    </dgm:pt>
    <dgm:pt modelId="{E560D16B-6E25-42A9-942E-7B328B11E147}" type="parTrans" cxnId="{160CAB8B-369F-4668-9402-EE20FE8BB824}">
      <dgm:prSet/>
      <dgm:spPr/>
      <dgm:t>
        <a:bodyPr/>
        <a:lstStyle/>
        <a:p>
          <a:endParaRPr lang="en-US"/>
        </a:p>
      </dgm:t>
    </dgm:pt>
    <dgm:pt modelId="{F1630FAB-C965-4386-B2B3-451EDE92EF74}" type="sibTrans" cxnId="{160CAB8B-369F-4668-9402-EE20FE8BB824}">
      <dgm:prSet/>
      <dgm:spPr/>
      <dgm:t>
        <a:bodyPr/>
        <a:lstStyle/>
        <a:p>
          <a:endParaRPr lang="en-US"/>
        </a:p>
      </dgm:t>
    </dgm:pt>
    <dgm:pt modelId="{A835EF12-04F1-449C-8154-B87CF02F0E3C}">
      <dgm:prSet phldrT="[Text]"/>
      <dgm:spPr/>
      <dgm:t>
        <a:bodyPr/>
        <a:lstStyle/>
        <a:p>
          <a:r>
            <a:rPr lang="en-US" dirty="0"/>
            <a:t>One (1) Division of Right of Way and Utilities representative</a:t>
          </a:r>
        </a:p>
      </dgm:t>
    </dgm:pt>
    <dgm:pt modelId="{E804342E-9607-4747-B8C3-199399CD7541}" type="parTrans" cxnId="{D69AC6A4-8647-43B2-A713-68E130D8CBB5}">
      <dgm:prSet/>
      <dgm:spPr/>
      <dgm:t>
        <a:bodyPr/>
        <a:lstStyle/>
        <a:p>
          <a:endParaRPr lang="en-US"/>
        </a:p>
      </dgm:t>
    </dgm:pt>
    <dgm:pt modelId="{E00309ED-A15C-4476-83AE-F73881F559C3}" type="sibTrans" cxnId="{D69AC6A4-8647-43B2-A713-68E130D8CBB5}">
      <dgm:prSet/>
      <dgm:spPr/>
      <dgm:t>
        <a:bodyPr/>
        <a:lstStyle/>
        <a:p>
          <a:endParaRPr lang="en-US"/>
        </a:p>
      </dgm:t>
    </dgm:pt>
    <dgm:pt modelId="{7BFEFA13-86F8-43C8-827E-61BF2D3E632E}" type="pres">
      <dgm:prSet presAssocID="{1B6119F0-7D6C-49C5-AA4A-2481065015D6}" presName="Name0" presStyleCnt="0">
        <dgm:presLayoutVars>
          <dgm:dir/>
          <dgm:animLvl val="lvl"/>
          <dgm:resizeHandles val="exact"/>
        </dgm:presLayoutVars>
      </dgm:prSet>
      <dgm:spPr/>
    </dgm:pt>
    <dgm:pt modelId="{FC3FB903-24A7-4C52-A364-76BBA1385B9D}" type="pres">
      <dgm:prSet presAssocID="{0E53A7DF-8D78-47D2-8F56-DEA58A906173}" presName="composite" presStyleCnt="0"/>
      <dgm:spPr/>
    </dgm:pt>
    <dgm:pt modelId="{C85F00B2-18F0-4524-AD47-1B50C4D79274}" type="pres">
      <dgm:prSet presAssocID="{0E53A7DF-8D78-47D2-8F56-DEA58A906173}" presName="parTx" presStyleLbl="alignNode1" presStyleIdx="0" presStyleCnt="1">
        <dgm:presLayoutVars>
          <dgm:chMax val="0"/>
          <dgm:chPref val="0"/>
          <dgm:bulletEnabled val="1"/>
        </dgm:presLayoutVars>
      </dgm:prSet>
      <dgm:spPr/>
    </dgm:pt>
    <dgm:pt modelId="{1EA2C648-AD3A-4F97-B95F-DF3697B67860}" type="pres">
      <dgm:prSet presAssocID="{0E53A7DF-8D78-47D2-8F56-DEA58A906173}" presName="desTx" presStyleLbl="alignAccFollowNode1" presStyleIdx="0" presStyleCnt="1">
        <dgm:presLayoutVars>
          <dgm:bulletEnabled val="1"/>
        </dgm:presLayoutVars>
      </dgm:prSet>
      <dgm:spPr/>
    </dgm:pt>
  </dgm:ptLst>
  <dgm:cxnLst>
    <dgm:cxn modelId="{EEF0953F-C10B-45FA-8084-A0257C1A92BE}" srcId="{0E53A7DF-8D78-47D2-8F56-DEA58A906173}" destId="{F54F7774-D4E7-494E-A83B-5F6C9D6A5BA0}" srcOrd="0" destOrd="0" parTransId="{10AB2AAE-E931-4C5F-83FA-53F0F44423D1}" sibTransId="{9A17F664-3418-404E-BC7C-5416115B3585}"/>
    <dgm:cxn modelId="{B8752A5C-C08A-4EDA-A953-9C85952C0952}" type="presOf" srcId="{F54F7774-D4E7-494E-A83B-5F6C9D6A5BA0}" destId="{1EA2C648-AD3A-4F97-B95F-DF3697B67860}" srcOrd="0" destOrd="0" presId="urn:microsoft.com/office/officeart/2005/8/layout/hList1"/>
    <dgm:cxn modelId="{083C834C-BF4F-46E5-A591-6CE1D6759B4C}" type="presOf" srcId="{1B6119F0-7D6C-49C5-AA4A-2481065015D6}" destId="{7BFEFA13-86F8-43C8-827E-61BF2D3E632E}" srcOrd="0" destOrd="0" presId="urn:microsoft.com/office/officeart/2005/8/layout/hList1"/>
    <dgm:cxn modelId="{F21D7B7E-A6B3-4EE5-802E-4110C2536B69}" srcId="{1B6119F0-7D6C-49C5-AA4A-2481065015D6}" destId="{0E53A7DF-8D78-47D2-8F56-DEA58A906173}" srcOrd="0" destOrd="0" parTransId="{4BF89241-9E74-4DE5-A765-C73214006FFE}" sibTransId="{EC5A19E0-8448-424A-ACC4-DF872955201C}"/>
    <dgm:cxn modelId="{160CAB8B-369F-4668-9402-EE20FE8BB824}" srcId="{0E53A7DF-8D78-47D2-8F56-DEA58A906173}" destId="{81AF592C-04D0-4399-AA2E-C2F910D8FAD5}" srcOrd="2" destOrd="0" parTransId="{E560D16B-6E25-42A9-942E-7B328B11E147}" sibTransId="{F1630FAB-C965-4386-B2B3-451EDE92EF74}"/>
    <dgm:cxn modelId="{F91E458F-6AD9-4306-BC3D-C580AA41DEE4}" type="presOf" srcId="{0E53A7DF-8D78-47D2-8F56-DEA58A906173}" destId="{C85F00B2-18F0-4524-AD47-1B50C4D79274}" srcOrd="0" destOrd="0" presId="urn:microsoft.com/office/officeart/2005/8/layout/hList1"/>
    <dgm:cxn modelId="{D69AC6A4-8647-43B2-A713-68E130D8CBB5}" srcId="{0E53A7DF-8D78-47D2-8F56-DEA58A906173}" destId="{A835EF12-04F1-449C-8154-B87CF02F0E3C}" srcOrd="3" destOrd="0" parTransId="{E804342E-9607-4747-B8C3-199399CD7541}" sibTransId="{E00309ED-A15C-4476-83AE-F73881F559C3}"/>
    <dgm:cxn modelId="{72B3BDC1-6D12-47C3-B577-F3DCF23471F8}" type="presOf" srcId="{81AF592C-04D0-4399-AA2E-C2F910D8FAD5}" destId="{1EA2C648-AD3A-4F97-B95F-DF3697B67860}" srcOrd="0" destOrd="2" presId="urn:microsoft.com/office/officeart/2005/8/layout/hList1"/>
    <dgm:cxn modelId="{23F060C6-18DB-43F3-B2B3-05A506AC4E45}" srcId="{0E53A7DF-8D78-47D2-8F56-DEA58A906173}" destId="{4BC44165-4713-447B-9183-D9447CE83B07}" srcOrd="1" destOrd="0" parTransId="{9166A519-AABF-4FA1-B08B-D22262BE49A9}" sibTransId="{13E802E6-8E34-4BD0-BDC5-D53A639CB398}"/>
    <dgm:cxn modelId="{8A5C97D9-574E-494B-A131-D07149DBC08F}" type="presOf" srcId="{4BC44165-4713-447B-9183-D9447CE83B07}" destId="{1EA2C648-AD3A-4F97-B95F-DF3697B67860}" srcOrd="0" destOrd="1" presId="urn:microsoft.com/office/officeart/2005/8/layout/hList1"/>
    <dgm:cxn modelId="{9A810BF7-F88B-4999-B383-341569EE0877}" type="presOf" srcId="{A835EF12-04F1-449C-8154-B87CF02F0E3C}" destId="{1EA2C648-AD3A-4F97-B95F-DF3697B67860}" srcOrd="0" destOrd="3" presId="urn:microsoft.com/office/officeart/2005/8/layout/hList1"/>
    <dgm:cxn modelId="{B12B2636-F98B-4C69-82B7-82FD7A7C7963}" type="presParOf" srcId="{7BFEFA13-86F8-43C8-827E-61BF2D3E632E}" destId="{FC3FB903-24A7-4C52-A364-76BBA1385B9D}" srcOrd="0" destOrd="0" presId="urn:microsoft.com/office/officeart/2005/8/layout/hList1"/>
    <dgm:cxn modelId="{DD7B5821-2F43-455C-8503-BD6B22C1B233}" type="presParOf" srcId="{FC3FB903-24A7-4C52-A364-76BBA1385B9D}" destId="{C85F00B2-18F0-4524-AD47-1B50C4D79274}" srcOrd="0" destOrd="0" presId="urn:microsoft.com/office/officeart/2005/8/layout/hList1"/>
    <dgm:cxn modelId="{0CED2167-2177-4628-910B-7FB40C0B3D89}" type="presParOf" srcId="{FC3FB903-24A7-4C52-A364-76BBA1385B9D}" destId="{1EA2C648-AD3A-4F97-B95F-DF3697B67860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4.xml><?xml version="1.0" encoding="utf-8"?>
<dgm:dataModel xmlns:dgm="http://schemas.openxmlformats.org/drawingml/2006/diagram" xmlns:a="http://schemas.openxmlformats.org/drawingml/2006/main">
  <dgm:ptLst>
    <dgm:pt modelId="{5DE70EFE-7B92-4D32-B23B-65BE1E21795C}" type="doc">
      <dgm:prSet loTypeId="urn:microsoft.com/office/officeart/2005/8/layout/h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C39A1B5-32B2-440B-9F0B-AB61FD370EF3}">
      <dgm:prSet phldrT="[Text]"/>
      <dgm:spPr/>
      <dgm:t>
        <a:bodyPr/>
        <a:lstStyle/>
        <a:p>
          <a:r>
            <a:rPr lang="en-US" b="1" dirty="0"/>
            <a:t>Elevate to Utility Council </a:t>
          </a:r>
        </a:p>
      </dgm:t>
    </dgm:pt>
    <dgm:pt modelId="{BAB5A82A-B31E-4BB5-AE20-A8D05EBE01E8}" type="parTrans" cxnId="{9DE1846B-6EF9-4E4F-A396-3B1981A6809E}">
      <dgm:prSet/>
      <dgm:spPr/>
      <dgm:t>
        <a:bodyPr/>
        <a:lstStyle/>
        <a:p>
          <a:endParaRPr lang="en-US"/>
        </a:p>
      </dgm:t>
    </dgm:pt>
    <dgm:pt modelId="{770F4DA8-6A5D-4E56-A8F8-772C08BF3C07}" type="sibTrans" cxnId="{9DE1846B-6EF9-4E4F-A396-3B1981A6809E}">
      <dgm:prSet/>
      <dgm:spPr/>
      <dgm:t>
        <a:bodyPr/>
        <a:lstStyle/>
        <a:p>
          <a:endParaRPr lang="en-US"/>
        </a:p>
      </dgm:t>
    </dgm:pt>
    <dgm:pt modelId="{36E5AB8D-AABB-439C-9E2D-EA9DD5F4DFAC}">
      <dgm:prSet phldrT="[Text]"/>
      <dgm:spPr/>
      <dgm:t>
        <a:bodyPr/>
        <a:lstStyle/>
        <a:p>
          <a:r>
            <a:rPr lang="en-US" dirty="0"/>
            <a:t>Statewide utility council is organized in 1 week</a:t>
          </a:r>
        </a:p>
      </dgm:t>
    </dgm:pt>
    <dgm:pt modelId="{D01D1BE1-7803-4B8E-84BF-E117373C7BCC}" type="parTrans" cxnId="{E173E404-8F04-477D-AF32-431593C50FEE}">
      <dgm:prSet/>
      <dgm:spPr/>
      <dgm:t>
        <a:bodyPr/>
        <a:lstStyle/>
        <a:p>
          <a:endParaRPr lang="en-US"/>
        </a:p>
      </dgm:t>
    </dgm:pt>
    <dgm:pt modelId="{8562EE4F-73A1-4FBD-BE8A-55AB832DAE8E}" type="sibTrans" cxnId="{E173E404-8F04-477D-AF32-431593C50FEE}">
      <dgm:prSet/>
      <dgm:spPr/>
      <dgm:t>
        <a:bodyPr/>
        <a:lstStyle/>
        <a:p>
          <a:endParaRPr lang="en-US"/>
        </a:p>
      </dgm:t>
    </dgm:pt>
    <dgm:pt modelId="{8D7F45DC-3C08-4DC3-9AD5-E7F0DB07AE84}">
      <dgm:prSet/>
      <dgm:spPr/>
      <dgm:t>
        <a:bodyPr/>
        <a:lstStyle/>
        <a:p>
          <a:r>
            <a:rPr lang="en-US" dirty="0"/>
            <a:t>Council Decision Meeting is held within 15 days</a:t>
          </a:r>
        </a:p>
      </dgm:t>
    </dgm:pt>
    <dgm:pt modelId="{6CBABF78-DDA8-4747-9D4E-56A6C2A01258}" type="parTrans" cxnId="{EA934DC7-8F6F-45C3-A294-744DA68B3B9F}">
      <dgm:prSet/>
      <dgm:spPr/>
      <dgm:t>
        <a:bodyPr/>
        <a:lstStyle/>
        <a:p>
          <a:endParaRPr lang="en-US"/>
        </a:p>
      </dgm:t>
    </dgm:pt>
    <dgm:pt modelId="{7B53FC3B-3BBC-498A-AAE5-4614E4FFE81D}" type="sibTrans" cxnId="{EA934DC7-8F6F-45C3-A294-744DA68B3B9F}">
      <dgm:prSet/>
      <dgm:spPr/>
      <dgm:t>
        <a:bodyPr/>
        <a:lstStyle/>
        <a:p>
          <a:endParaRPr lang="en-US"/>
        </a:p>
      </dgm:t>
    </dgm:pt>
    <dgm:pt modelId="{62AC5DA8-61B6-46A6-B0F7-4BA5D091154C}">
      <dgm:prSet/>
      <dgm:spPr/>
      <dgm:t>
        <a:bodyPr/>
        <a:lstStyle/>
        <a:p>
          <a:r>
            <a:rPr lang="en-US" dirty="0"/>
            <a:t>Render a decision in 1 week</a:t>
          </a:r>
        </a:p>
      </dgm:t>
    </dgm:pt>
    <dgm:pt modelId="{65C0396E-425F-4DB3-883B-2D80B4B88DED}" type="parTrans" cxnId="{5DBBCDE8-344C-4F64-B161-F3B5BC3845ED}">
      <dgm:prSet/>
      <dgm:spPr/>
      <dgm:t>
        <a:bodyPr/>
        <a:lstStyle/>
        <a:p>
          <a:endParaRPr lang="en-US"/>
        </a:p>
      </dgm:t>
    </dgm:pt>
    <dgm:pt modelId="{386BCF38-D083-41FA-A3B8-3F1252776B36}" type="sibTrans" cxnId="{5DBBCDE8-344C-4F64-B161-F3B5BC3845ED}">
      <dgm:prSet/>
      <dgm:spPr/>
      <dgm:t>
        <a:bodyPr/>
        <a:lstStyle/>
        <a:p>
          <a:endParaRPr lang="en-US"/>
        </a:p>
      </dgm:t>
    </dgm:pt>
    <dgm:pt modelId="{7C62C399-98BB-408C-9733-96461006D3C6}">
      <dgm:prSet/>
      <dgm:spPr/>
      <dgm:t>
        <a:bodyPr/>
        <a:lstStyle/>
        <a:p>
          <a:r>
            <a:rPr lang="en-US" dirty="0"/>
            <a:t>1 week to appeal with updated dispute form</a:t>
          </a:r>
        </a:p>
      </dgm:t>
    </dgm:pt>
    <dgm:pt modelId="{666CF12E-49F0-41DC-8754-1036CAD4FB12}" type="parTrans" cxnId="{E98CCA2A-C258-4478-973B-CBACF766ACD9}">
      <dgm:prSet/>
      <dgm:spPr/>
      <dgm:t>
        <a:bodyPr/>
        <a:lstStyle/>
        <a:p>
          <a:endParaRPr lang="en-US"/>
        </a:p>
      </dgm:t>
    </dgm:pt>
    <dgm:pt modelId="{2ABE3978-0F19-4EF0-B9D0-D9005911AB92}" type="sibTrans" cxnId="{E98CCA2A-C258-4478-973B-CBACF766ACD9}">
      <dgm:prSet/>
      <dgm:spPr/>
      <dgm:t>
        <a:bodyPr/>
        <a:lstStyle/>
        <a:p>
          <a:endParaRPr lang="en-US"/>
        </a:p>
      </dgm:t>
    </dgm:pt>
    <dgm:pt modelId="{627935F9-4B14-45BD-95E9-FEF4559F9072}" type="pres">
      <dgm:prSet presAssocID="{5DE70EFE-7B92-4D32-B23B-65BE1E21795C}" presName="linearFlow" presStyleCnt="0">
        <dgm:presLayoutVars>
          <dgm:dir/>
          <dgm:animLvl val="lvl"/>
          <dgm:resizeHandles/>
        </dgm:presLayoutVars>
      </dgm:prSet>
      <dgm:spPr/>
    </dgm:pt>
    <dgm:pt modelId="{23F7CEFB-1A94-45A6-92E3-6EE78CDE3A6F}" type="pres">
      <dgm:prSet presAssocID="{6C39A1B5-32B2-440B-9F0B-AB61FD370EF3}" presName="compositeNode" presStyleCnt="0">
        <dgm:presLayoutVars>
          <dgm:bulletEnabled val="1"/>
        </dgm:presLayoutVars>
      </dgm:prSet>
      <dgm:spPr/>
    </dgm:pt>
    <dgm:pt modelId="{494F59AC-A094-4204-ADF2-651FB8455958}" type="pres">
      <dgm:prSet presAssocID="{6C39A1B5-32B2-440B-9F0B-AB61FD370EF3}" presName="image" presStyleLbl="fgImgPlace1" presStyleIdx="0" presStyleCnt="1"/>
      <dgm:spPr>
        <a:blipFill>
          <a:blip xmlns:r="http://schemas.openxmlformats.org/officeDocument/2006/relationships" r:embed="rId1"/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People at meeting"/>
        </a:ext>
      </dgm:extLst>
    </dgm:pt>
    <dgm:pt modelId="{9457E786-8A70-4133-98D5-254EF9ED19B6}" type="pres">
      <dgm:prSet presAssocID="{6C39A1B5-32B2-440B-9F0B-AB61FD370EF3}" presName="childNode" presStyleLbl="node1" presStyleIdx="0" presStyleCnt="1">
        <dgm:presLayoutVars>
          <dgm:bulletEnabled val="1"/>
        </dgm:presLayoutVars>
      </dgm:prSet>
      <dgm:spPr/>
    </dgm:pt>
    <dgm:pt modelId="{B9A6180A-9ACE-4300-8CF9-F4714DAE5622}" type="pres">
      <dgm:prSet presAssocID="{6C39A1B5-32B2-440B-9F0B-AB61FD370EF3}" presName="parentNode" presStyleLbl="revTx" presStyleIdx="0" presStyleCnt="1">
        <dgm:presLayoutVars>
          <dgm:chMax val="0"/>
          <dgm:bulletEnabled val="1"/>
        </dgm:presLayoutVars>
      </dgm:prSet>
      <dgm:spPr/>
    </dgm:pt>
  </dgm:ptLst>
  <dgm:cxnLst>
    <dgm:cxn modelId="{E173E404-8F04-477D-AF32-431593C50FEE}" srcId="{6C39A1B5-32B2-440B-9F0B-AB61FD370EF3}" destId="{36E5AB8D-AABB-439C-9E2D-EA9DD5F4DFAC}" srcOrd="0" destOrd="0" parTransId="{D01D1BE1-7803-4B8E-84BF-E117373C7BCC}" sibTransId="{8562EE4F-73A1-4FBD-BE8A-55AB832DAE8E}"/>
    <dgm:cxn modelId="{0D28F71C-BA47-46D6-9F8D-9F5AF57F3376}" type="presOf" srcId="{7C62C399-98BB-408C-9733-96461006D3C6}" destId="{9457E786-8A70-4133-98D5-254EF9ED19B6}" srcOrd="0" destOrd="3" presId="urn:microsoft.com/office/officeart/2005/8/layout/hList2"/>
    <dgm:cxn modelId="{E98CCA2A-C258-4478-973B-CBACF766ACD9}" srcId="{6C39A1B5-32B2-440B-9F0B-AB61FD370EF3}" destId="{7C62C399-98BB-408C-9733-96461006D3C6}" srcOrd="3" destOrd="0" parTransId="{666CF12E-49F0-41DC-8754-1036CAD4FB12}" sibTransId="{2ABE3978-0F19-4EF0-B9D0-D9005911AB92}"/>
    <dgm:cxn modelId="{89DAD82E-1329-4EDE-B043-693DAE3150C6}" type="presOf" srcId="{62AC5DA8-61B6-46A6-B0F7-4BA5D091154C}" destId="{9457E786-8A70-4133-98D5-254EF9ED19B6}" srcOrd="0" destOrd="2" presId="urn:microsoft.com/office/officeart/2005/8/layout/hList2"/>
    <dgm:cxn modelId="{828CF343-FECD-45EC-979E-810410B3DDEA}" type="presOf" srcId="{8D7F45DC-3C08-4DC3-9AD5-E7F0DB07AE84}" destId="{9457E786-8A70-4133-98D5-254EF9ED19B6}" srcOrd="0" destOrd="1" presId="urn:microsoft.com/office/officeart/2005/8/layout/hList2"/>
    <dgm:cxn modelId="{63497B44-BC1C-4EE1-9C35-00CBB7A31D70}" type="presOf" srcId="{5DE70EFE-7B92-4D32-B23B-65BE1E21795C}" destId="{627935F9-4B14-45BD-95E9-FEF4559F9072}" srcOrd="0" destOrd="0" presId="urn:microsoft.com/office/officeart/2005/8/layout/hList2"/>
    <dgm:cxn modelId="{9DE1846B-6EF9-4E4F-A396-3B1981A6809E}" srcId="{5DE70EFE-7B92-4D32-B23B-65BE1E21795C}" destId="{6C39A1B5-32B2-440B-9F0B-AB61FD370EF3}" srcOrd="0" destOrd="0" parTransId="{BAB5A82A-B31E-4BB5-AE20-A8D05EBE01E8}" sibTransId="{770F4DA8-6A5D-4E56-A8F8-772C08BF3C07}"/>
    <dgm:cxn modelId="{680991BE-7E42-4078-B8CC-F9F14A33501F}" type="presOf" srcId="{36E5AB8D-AABB-439C-9E2D-EA9DD5F4DFAC}" destId="{9457E786-8A70-4133-98D5-254EF9ED19B6}" srcOrd="0" destOrd="0" presId="urn:microsoft.com/office/officeart/2005/8/layout/hList2"/>
    <dgm:cxn modelId="{EA934DC7-8F6F-45C3-A294-744DA68B3B9F}" srcId="{6C39A1B5-32B2-440B-9F0B-AB61FD370EF3}" destId="{8D7F45DC-3C08-4DC3-9AD5-E7F0DB07AE84}" srcOrd="1" destOrd="0" parTransId="{6CBABF78-DDA8-4747-9D4E-56A6C2A01258}" sibTransId="{7B53FC3B-3BBC-498A-AAE5-4614E4FFE81D}"/>
    <dgm:cxn modelId="{5DBBCDE8-344C-4F64-B161-F3B5BC3845ED}" srcId="{6C39A1B5-32B2-440B-9F0B-AB61FD370EF3}" destId="{62AC5DA8-61B6-46A6-B0F7-4BA5D091154C}" srcOrd="2" destOrd="0" parTransId="{65C0396E-425F-4DB3-883B-2D80B4B88DED}" sibTransId="{386BCF38-D083-41FA-A3B8-3F1252776B36}"/>
    <dgm:cxn modelId="{23F798FD-C3C1-489B-9B4A-616BA34439EA}" type="presOf" srcId="{6C39A1B5-32B2-440B-9F0B-AB61FD370EF3}" destId="{B9A6180A-9ACE-4300-8CF9-F4714DAE5622}" srcOrd="0" destOrd="0" presId="urn:microsoft.com/office/officeart/2005/8/layout/hList2"/>
    <dgm:cxn modelId="{FA041BC2-06DF-4219-AFCC-BFE6F8831DA0}" type="presParOf" srcId="{627935F9-4B14-45BD-95E9-FEF4559F9072}" destId="{23F7CEFB-1A94-45A6-92E3-6EE78CDE3A6F}" srcOrd="0" destOrd="0" presId="urn:microsoft.com/office/officeart/2005/8/layout/hList2"/>
    <dgm:cxn modelId="{0CC55416-CF49-408A-99A8-7CB2184B5C8E}" type="presParOf" srcId="{23F7CEFB-1A94-45A6-92E3-6EE78CDE3A6F}" destId="{494F59AC-A094-4204-ADF2-651FB8455958}" srcOrd="0" destOrd="0" presId="urn:microsoft.com/office/officeart/2005/8/layout/hList2"/>
    <dgm:cxn modelId="{3E0F1FEB-6C58-4E36-BA20-F50FDF14BEC8}" type="presParOf" srcId="{23F7CEFB-1A94-45A6-92E3-6EE78CDE3A6F}" destId="{9457E786-8A70-4133-98D5-254EF9ED19B6}" srcOrd="1" destOrd="0" presId="urn:microsoft.com/office/officeart/2005/8/layout/hList2"/>
    <dgm:cxn modelId="{D632F6B4-4A0B-40A2-A72B-12934542B539}" type="presParOf" srcId="{23F7CEFB-1A94-45A6-92E3-6EE78CDE3A6F}" destId="{B9A6180A-9ACE-4300-8CF9-F4714DAE5622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5.xml><?xml version="1.0" encoding="utf-8"?>
<dgm:dataModel xmlns:dgm="http://schemas.openxmlformats.org/drawingml/2006/diagram" xmlns:a="http://schemas.openxmlformats.org/drawingml/2006/main">
  <dgm:ptLst>
    <dgm:pt modelId="{D4FAF847-870D-45C5-B04D-3A04E18E5EF9}" type="doc">
      <dgm:prSet loTypeId="urn:microsoft.com/office/officeart/2005/8/layout/arrow2" loCatId="process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6889A9A-85AF-41C9-AE03-272AD9A8D87E}">
      <dgm:prSet phldrT="[Text]"/>
      <dgm:spPr>
        <a:xfrm>
          <a:off x="603503" y="3579685"/>
          <a:ext cx="718718" cy="816102"/>
        </a:xfrm>
      </dgm:spPr>
      <dgm:t>
        <a:bodyPr/>
        <a:lstStyle/>
        <a:p>
          <a:r>
            <a:rPr lang="en-US" b="1" dirty="0"/>
            <a:t>Identify</a:t>
          </a:r>
          <a:r>
            <a:rPr lang="en-US" dirty="0"/>
            <a:t> Dispute</a:t>
          </a:r>
        </a:p>
      </dgm:t>
    </dgm:pt>
    <dgm:pt modelId="{242E716E-3BCA-459A-9C4D-27922917BDD3}" type="parTrans" cxnId="{4B0B9F00-FE7C-459F-98C8-64638EF26205}">
      <dgm:prSet/>
      <dgm:spPr/>
      <dgm:t>
        <a:bodyPr/>
        <a:lstStyle/>
        <a:p>
          <a:endParaRPr lang="en-US"/>
        </a:p>
      </dgm:t>
    </dgm:pt>
    <dgm:pt modelId="{3B9B8798-219F-4CFC-8E56-45E7E4CB7B62}" type="sibTrans" cxnId="{4B0B9F00-FE7C-459F-98C8-64638EF26205}">
      <dgm:prSet/>
      <dgm:spPr/>
      <dgm:t>
        <a:bodyPr/>
        <a:lstStyle/>
        <a:p>
          <a:endParaRPr lang="en-US"/>
        </a:p>
      </dgm:t>
    </dgm:pt>
    <dgm:pt modelId="{B2E76C5E-830A-4344-951A-B25D868EDE29}">
      <dgm:prSet/>
      <dgm:spPr>
        <a:xfrm>
          <a:off x="1322222" y="2959036"/>
          <a:ext cx="910742" cy="1436751"/>
        </a:xfrm>
      </dgm:spPr>
      <dgm:t>
        <a:bodyPr/>
        <a:lstStyle/>
        <a:p>
          <a:r>
            <a:rPr lang="en-US" b="1" dirty="0"/>
            <a:t>Negotiate</a:t>
          </a:r>
          <a:r>
            <a:rPr lang="en-US" dirty="0"/>
            <a:t> in District</a:t>
          </a:r>
        </a:p>
      </dgm:t>
    </dgm:pt>
    <dgm:pt modelId="{B1ABB891-9E22-45F2-BF92-808B92C3D441}" type="parTrans" cxnId="{1C477629-685E-47FB-9E6C-7F66DDBC07C3}">
      <dgm:prSet/>
      <dgm:spPr/>
      <dgm:t>
        <a:bodyPr/>
        <a:lstStyle/>
        <a:p>
          <a:endParaRPr lang="en-US"/>
        </a:p>
      </dgm:t>
    </dgm:pt>
    <dgm:pt modelId="{653B41DA-BC37-4B0E-8D6B-3733007A1513}" type="sibTrans" cxnId="{1C477629-685E-47FB-9E6C-7F66DDBC07C3}">
      <dgm:prSet/>
      <dgm:spPr/>
      <dgm:t>
        <a:bodyPr/>
        <a:lstStyle/>
        <a:p>
          <a:endParaRPr lang="en-US"/>
        </a:p>
      </dgm:t>
    </dgm:pt>
    <dgm:pt modelId="{88303708-3CF5-4017-9256-2037204C6A62}">
      <dgm:prSet/>
      <dgm:spPr>
        <a:xfrm>
          <a:off x="2232964" y="2468689"/>
          <a:ext cx="1058875" cy="1927098"/>
        </a:xfrm>
      </dgm:spPr>
      <dgm:t>
        <a:bodyPr/>
        <a:lstStyle/>
        <a:p>
          <a:r>
            <a:rPr lang="en-US" b="1" dirty="0"/>
            <a:t>Escalate </a:t>
          </a:r>
          <a:r>
            <a:rPr lang="en-US" dirty="0"/>
            <a:t>to Central Office</a:t>
          </a:r>
        </a:p>
      </dgm:t>
    </dgm:pt>
    <dgm:pt modelId="{57A15B56-0B7C-4E64-AFC2-192BA2445648}" type="parTrans" cxnId="{F4FFA294-AED2-42B9-97E7-1B677AEA121A}">
      <dgm:prSet/>
      <dgm:spPr/>
      <dgm:t>
        <a:bodyPr/>
        <a:lstStyle/>
        <a:p>
          <a:endParaRPr lang="en-US"/>
        </a:p>
      </dgm:t>
    </dgm:pt>
    <dgm:pt modelId="{9B246BD4-117C-415A-9E68-D10292BAF2D0}" type="sibTrans" cxnId="{F4FFA294-AED2-42B9-97E7-1B677AEA121A}">
      <dgm:prSet/>
      <dgm:spPr/>
      <dgm:t>
        <a:bodyPr/>
        <a:lstStyle/>
        <a:p>
          <a:endParaRPr lang="en-US"/>
        </a:p>
      </dgm:t>
    </dgm:pt>
    <dgm:pt modelId="{49C83108-0E5C-45A3-80B8-8C9B35277E51}">
      <dgm:prSet/>
      <dgm:spPr>
        <a:xfrm>
          <a:off x="3291840" y="2098357"/>
          <a:ext cx="1097280" cy="2297430"/>
        </a:xfrm>
      </dgm:spPr>
      <dgm:t>
        <a:bodyPr/>
        <a:lstStyle/>
        <a:p>
          <a:r>
            <a:rPr lang="en-US" b="1" dirty="0"/>
            <a:t>Elevate</a:t>
          </a:r>
          <a:r>
            <a:rPr lang="en-US" dirty="0"/>
            <a:t> to Utility Council </a:t>
          </a:r>
        </a:p>
      </dgm:t>
    </dgm:pt>
    <dgm:pt modelId="{18EFD10D-5AD0-4FE6-8493-B87A1C2431F6}" type="parTrans" cxnId="{910ED778-4A8F-403E-AF45-D3C6BF32BF86}">
      <dgm:prSet/>
      <dgm:spPr/>
      <dgm:t>
        <a:bodyPr/>
        <a:lstStyle/>
        <a:p>
          <a:endParaRPr lang="en-US"/>
        </a:p>
      </dgm:t>
    </dgm:pt>
    <dgm:pt modelId="{EC1B603C-758A-4AB2-A3BA-12D92485D8DC}" type="sibTrans" cxnId="{910ED778-4A8F-403E-AF45-D3C6BF32BF86}">
      <dgm:prSet/>
      <dgm:spPr/>
      <dgm:t>
        <a:bodyPr/>
        <a:lstStyle/>
        <a:p>
          <a:endParaRPr lang="en-US"/>
        </a:p>
      </dgm:t>
    </dgm:pt>
    <dgm:pt modelId="{F12DE72C-DEC5-46FC-B4AA-A8983D44493B}">
      <dgm:prSet/>
      <dgm:spPr>
        <a:xfrm>
          <a:off x="4389120" y="1872043"/>
          <a:ext cx="1097280" cy="2523744"/>
        </a:xfrm>
      </dgm:spPr>
      <dgm:t>
        <a:bodyPr/>
        <a:lstStyle/>
        <a:p>
          <a:r>
            <a:rPr lang="en-US" b="1" dirty="0">
              <a:solidFill>
                <a:srgbClr val="FF0000"/>
              </a:solidFill>
            </a:rPr>
            <a:t>Appeal</a:t>
          </a:r>
          <a:r>
            <a:rPr lang="en-US" dirty="0">
              <a:solidFill>
                <a:srgbClr val="FF0000"/>
              </a:solidFill>
            </a:rPr>
            <a:t> to KYTC Leadership</a:t>
          </a:r>
        </a:p>
      </dgm:t>
    </dgm:pt>
    <dgm:pt modelId="{4A16D5AB-76C9-48E5-A6DD-FBFB3521162A}" type="parTrans" cxnId="{9B9C3C13-4592-490F-9164-712E0DF89AF6}">
      <dgm:prSet/>
      <dgm:spPr/>
      <dgm:t>
        <a:bodyPr/>
        <a:lstStyle/>
        <a:p>
          <a:endParaRPr lang="en-US"/>
        </a:p>
      </dgm:t>
    </dgm:pt>
    <dgm:pt modelId="{74DBE7F6-98E4-414A-A328-71426542CA93}" type="sibTrans" cxnId="{9B9C3C13-4592-490F-9164-712E0DF89AF6}">
      <dgm:prSet/>
      <dgm:spPr/>
      <dgm:t>
        <a:bodyPr/>
        <a:lstStyle/>
        <a:p>
          <a:endParaRPr lang="en-US"/>
        </a:p>
      </dgm:t>
    </dgm:pt>
    <dgm:pt modelId="{723A16B8-C3A6-402B-8E82-E163E8EAF694}" type="pres">
      <dgm:prSet presAssocID="{D4FAF847-870D-45C5-B04D-3A04E18E5EF9}" presName="arrowDiagram" presStyleCnt="0">
        <dgm:presLayoutVars>
          <dgm:chMax val="5"/>
          <dgm:dir/>
          <dgm:resizeHandles val="exact"/>
        </dgm:presLayoutVars>
      </dgm:prSet>
      <dgm:spPr/>
    </dgm:pt>
    <dgm:pt modelId="{FE0C1047-59C8-40E4-A2F1-C8B8A3FBA734}" type="pres">
      <dgm:prSet presAssocID="{D4FAF847-870D-45C5-B04D-3A04E18E5EF9}" presName="arrow" presStyleLbl="bgShp" presStyleIdx="0" presStyleCnt="1"/>
      <dgm:spPr/>
    </dgm:pt>
    <dgm:pt modelId="{7F706B86-2B13-4600-845C-EC68805B8431}" type="pres">
      <dgm:prSet presAssocID="{D4FAF847-870D-45C5-B04D-3A04E18E5EF9}" presName="arrowDiagram5" presStyleCnt="0"/>
      <dgm:spPr/>
    </dgm:pt>
    <dgm:pt modelId="{52C8E5EC-3974-4B87-A202-D8C71809DA59}" type="pres">
      <dgm:prSet presAssocID="{66889A9A-85AF-41C9-AE03-272AD9A8D87E}" presName="bullet5a" presStyleLbl="node1" presStyleIdx="0" presStyleCnt="5"/>
      <dgm:spPr/>
    </dgm:pt>
    <dgm:pt modelId="{1EDE02E2-2FF0-4300-82AD-D1037453AB48}" type="pres">
      <dgm:prSet presAssocID="{66889A9A-85AF-41C9-AE03-272AD9A8D87E}" presName="textBox5a" presStyleLbl="revTx" presStyleIdx="0" presStyleCnt="5">
        <dgm:presLayoutVars>
          <dgm:bulletEnabled val="1"/>
        </dgm:presLayoutVars>
      </dgm:prSet>
      <dgm:spPr/>
    </dgm:pt>
    <dgm:pt modelId="{28C035AF-4039-4278-9F4C-3A5D46222619}" type="pres">
      <dgm:prSet presAssocID="{B2E76C5E-830A-4344-951A-B25D868EDE29}" presName="bullet5b" presStyleLbl="node1" presStyleIdx="1" presStyleCnt="5"/>
      <dgm:spPr/>
    </dgm:pt>
    <dgm:pt modelId="{D2D58C65-1CA0-4FBC-8280-EE2A5882E9E4}" type="pres">
      <dgm:prSet presAssocID="{B2E76C5E-830A-4344-951A-B25D868EDE29}" presName="textBox5b" presStyleLbl="revTx" presStyleIdx="1" presStyleCnt="5">
        <dgm:presLayoutVars>
          <dgm:bulletEnabled val="1"/>
        </dgm:presLayoutVars>
      </dgm:prSet>
      <dgm:spPr/>
    </dgm:pt>
    <dgm:pt modelId="{811BCDA3-ECEF-465F-A71A-EDB394A2701A}" type="pres">
      <dgm:prSet presAssocID="{88303708-3CF5-4017-9256-2037204C6A62}" presName="bullet5c" presStyleLbl="node1" presStyleIdx="2" presStyleCnt="5"/>
      <dgm:spPr/>
    </dgm:pt>
    <dgm:pt modelId="{617664C4-C054-4BD9-A49F-AD8970795DB2}" type="pres">
      <dgm:prSet presAssocID="{88303708-3CF5-4017-9256-2037204C6A62}" presName="textBox5c" presStyleLbl="revTx" presStyleIdx="2" presStyleCnt="5">
        <dgm:presLayoutVars>
          <dgm:bulletEnabled val="1"/>
        </dgm:presLayoutVars>
      </dgm:prSet>
      <dgm:spPr/>
    </dgm:pt>
    <dgm:pt modelId="{0FF995A0-4A0E-4A4F-A9D8-0BE1F0BD5358}" type="pres">
      <dgm:prSet presAssocID="{49C83108-0E5C-45A3-80B8-8C9B35277E51}" presName="bullet5d" presStyleLbl="node1" presStyleIdx="3" presStyleCnt="5"/>
      <dgm:spPr/>
    </dgm:pt>
    <dgm:pt modelId="{91460319-C25B-4AAE-841B-45AD538923E1}" type="pres">
      <dgm:prSet presAssocID="{49C83108-0E5C-45A3-80B8-8C9B35277E51}" presName="textBox5d" presStyleLbl="revTx" presStyleIdx="3" presStyleCnt="5">
        <dgm:presLayoutVars>
          <dgm:bulletEnabled val="1"/>
        </dgm:presLayoutVars>
      </dgm:prSet>
      <dgm:spPr/>
    </dgm:pt>
    <dgm:pt modelId="{B66B1BED-233B-4F56-A87A-1A386B8CFB61}" type="pres">
      <dgm:prSet presAssocID="{F12DE72C-DEC5-46FC-B4AA-A8983D44493B}" presName="bullet5e" presStyleLbl="node1" presStyleIdx="4" presStyleCnt="5"/>
      <dgm:spPr>
        <a:solidFill>
          <a:srgbClr val="FF0000"/>
        </a:solidFill>
      </dgm:spPr>
    </dgm:pt>
    <dgm:pt modelId="{A10C90B2-0D5E-4F7F-9204-E4536C27825B}" type="pres">
      <dgm:prSet presAssocID="{F12DE72C-DEC5-46FC-B4AA-A8983D44493B}" presName="textBox5e" presStyleLbl="revTx" presStyleIdx="4" presStyleCnt="5">
        <dgm:presLayoutVars>
          <dgm:bulletEnabled val="1"/>
        </dgm:presLayoutVars>
      </dgm:prSet>
      <dgm:spPr/>
    </dgm:pt>
  </dgm:ptLst>
  <dgm:cxnLst>
    <dgm:cxn modelId="{4B0B9F00-FE7C-459F-98C8-64638EF26205}" srcId="{D4FAF847-870D-45C5-B04D-3A04E18E5EF9}" destId="{66889A9A-85AF-41C9-AE03-272AD9A8D87E}" srcOrd="0" destOrd="0" parTransId="{242E716E-3BCA-459A-9C4D-27922917BDD3}" sibTransId="{3B9B8798-219F-4CFC-8E56-45E7E4CB7B62}"/>
    <dgm:cxn modelId="{9B9C3C13-4592-490F-9164-712E0DF89AF6}" srcId="{D4FAF847-870D-45C5-B04D-3A04E18E5EF9}" destId="{F12DE72C-DEC5-46FC-B4AA-A8983D44493B}" srcOrd="4" destOrd="0" parTransId="{4A16D5AB-76C9-48E5-A6DD-FBFB3521162A}" sibTransId="{74DBE7F6-98E4-414A-A328-71426542CA93}"/>
    <dgm:cxn modelId="{D5605E23-9500-4674-862E-48A40BD75437}" type="presOf" srcId="{F12DE72C-DEC5-46FC-B4AA-A8983D44493B}" destId="{A10C90B2-0D5E-4F7F-9204-E4536C27825B}" srcOrd="0" destOrd="0" presId="urn:microsoft.com/office/officeart/2005/8/layout/arrow2"/>
    <dgm:cxn modelId="{9AD1CB28-A4D0-4EBF-AC69-581C0256D14C}" type="presOf" srcId="{88303708-3CF5-4017-9256-2037204C6A62}" destId="{617664C4-C054-4BD9-A49F-AD8970795DB2}" srcOrd="0" destOrd="0" presId="urn:microsoft.com/office/officeart/2005/8/layout/arrow2"/>
    <dgm:cxn modelId="{1C477629-685E-47FB-9E6C-7F66DDBC07C3}" srcId="{D4FAF847-870D-45C5-B04D-3A04E18E5EF9}" destId="{B2E76C5E-830A-4344-951A-B25D868EDE29}" srcOrd="1" destOrd="0" parTransId="{B1ABB891-9E22-45F2-BF92-808B92C3D441}" sibTransId="{653B41DA-BC37-4B0E-8D6B-3733007A1513}"/>
    <dgm:cxn modelId="{AD27A562-FF14-42C4-A4FC-37E8E9ECFAF0}" type="presOf" srcId="{66889A9A-85AF-41C9-AE03-272AD9A8D87E}" destId="{1EDE02E2-2FF0-4300-82AD-D1037453AB48}" srcOrd="0" destOrd="0" presId="urn:microsoft.com/office/officeart/2005/8/layout/arrow2"/>
    <dgm:cxn modelId="{BDF4B94A-1396-4D00-8826-2F4EAF1735FA}" type="presOf" srcId="{B2E76C5E-830A-4344-951A-B25D868EDE29}" destId="{D2D58C65-1CA0-4FBC-8280-EE2A5882E9E4}" srcOrd="0" destOrd="0" presId="urn:microsoft.com/office/officeart/2005/8/layout/arrow2"/>
    <dgm:cxn modelId="{910ED778-4A8F-403E-AF45-D3C6BF32BF86}" srcId="{D4FAF847-870D-45C5-B04D-3A04E18E5EF9}" destId="{49C83108-0E5C-45A3-80B8-8C9B35277E51}" srcOrd="3" destOrd="0" parTransId="{18EFD10D-5AD0-4FE6-8493-B87A1C2431F6}" sibTransId="{EC1B603C-758A-4AB2-A3BA-12D92485D8DC}"/>
    <dgm:cxn modelId="{7884D58A-5FC5-4E9F-9466-794642F0F577}" type="presOf" srcId="{49C83108-0E5C-45A3-80B8-8C9B35277E51}" destId="{91460319-C25B-4AAE-841B-45AD538923E1}" srcOrd="0" destOrd="0" presId="urn:microsoft.com/office/officeart/2005/8/layout/arrow2"/>
    <dgm:cxn modelId="{F4FFA294-AED2-42B9-97E7-1B677AEA121A}" srcId="{D4FAF847-870D-45C5-B04D-3A04E18E5EF9}" destId="{88303708-3CF5-4017-9256-2037204C6A62}" srcOrd="2" destOrd="0" parTransId="{57A15B56-0B7C-4E64-AFC2-192BA2445648}" sibTransId="{9B246BD4-117C-415A-9E68-D10292BAF2D0}"/>
    <dgm:cxn modelId="{3EB5AEF2-D08B-45C2-8ECA-A0C3F3D4306B}" type="presOf" srcId="{D4FAF847-870D-45C5-B04D-3A04E18E5EF9}" destId="{723A16B8-C3A6-402B-8E82-E163E8EAF694}" srcOrd="0" destOrd="0" presId="urn:microsoft.com/office/officeart/2005/8/layout/arrow2"/>
    <dgm:cxn modelId="{F99C160E-1AB4-45D6-BEDF-D30B2B0033D9}" type="presParOf" srcId="{723A16B8-C3A6-402B-8E82-E163E8EAF694}" destId="{FE0C1047-59C8-40E4-A2F1-C8B8A3FBA734}" srcOrd="0" destOrd="0" presId="urn:microsoft.com/office/officeart/2005/8/layout/arrow2"/>
    <dgm:cxn modelId="{9C277F9C-D7CE-423A-A371-EA2A9522C2E0}" type="presParOf" srcId="{723A16B8-C3A6-402B-8E82-E163E8EAF694}" destId="{7F706B86-2B13-4600-845C-EC68805B8431}" srcOrd="1" destOrd="0" presId="urn:microsoft.com/office/officeart/2005/8/layout/arrow2"/>
    <dgm:cxn modelId="{13B703F9-1805-4B7F-A60D-141DE799B5E4}" type="presParOf" srcId="{7F706B86-2B13-4600-845C-EC68805B8431}" destId="{52C8E5EC-3974-4B87-A202-D8C71809DA59}" srcOrd="0" destOrd="0" presId="urn:microsoft.com/office/officeart/2005/8/layout/arrow2"/>
    <dgm:cxn modelId="{3E4467D3-2ED9-40F0-B7A9-8FF01CCD3B56}" type="presParOf" srcId="{7F706B86-2B13-4600-845C-EC68805B8431}" destId="{1EDE02E2-2FF0-4300-82AD-D1037453AB48}" srcOrd="1" destOrd="0" presId="urn:microsoft.com/office/officeart/2005/8/layout/arrow2"/>
    <dgm:cxn modelId="{68177FBF-DD54-4ADC-B849-DF0233A20B5B}" type="presParOf" srcId="{7F706B86-2B13-4600-845C-EC68805B8431}" destId="{28C035AF-4039-4278-9F4C-3A5D46222619}" srcOrd="2" destOrd="0" presId="urn:microsoft.com/office/officeart/2005/8/layout/arrow2"/>
    <dgm:cxn modelId="{9023EA39-F19A-4336-8B7F-4BBE148C8B7B}" type="presParOf" srcId="{7F706B86-2B13-4600-845C-EC68805B8431}" destId="{D2D58C65-1CA0-4FBC-8280-EE2A5882E9E4}" srcOrd="3" destOrd="0" presId="urn:microsoft.com/office/officeart/2005/8/layout/arrow2"/>
    <dgm:cxn modelId="{9984E598-F61C-40A5-BB0E-65027C44BA04}" type="presParOf" srcId="{7F706B86-2B13-4600-845C-EC68805B8431}" destId="{811BCDA3-ECEF-465F-A71A-EDB394A2701A}" srcOrd="4" destOrd="0" presId="urn:microsoft.com/office/officeart/2005/8/layout/arrow2"/>
    <dgm:cxn modelId="{EDCD4A61-5492-45BE-A47E-4A4A96F8541A}" type="presParOf" srcId="{7F706B86-2B13-4600-845C-EC68805B8431}" destId="{617664C4-C054-4BD9-A49F-AD8970795DB2}" srcOrd="5" destOrd="0" presId="urn:microsoft.com/office/officeart/2005/8/layout/arrow2"/>
    <dgm:cxn modelId="{420BDC6F-F6A2-477C-9568-D65CB428EE30}" type="presParOf" srcId="{7F706B86-2B13-4600-845C-EC68805B8431}" destId="{0FF995A0-4A0E-4A4F-A9D8-0BE1F0BD5358}" srcOrd="6" destOrd="0" presId="urn:microsoft.com/office/officeart/2005/8/layout/arrow2"/>
    <dgm:cxn modelId="{DCCD2E09-BA4B-463D-9FB5-43D8A2018030}" type="presParOf" srcId="{7F706B86-2B13-4600-845C-EC68805B8431}" destId="{91460319-C25B-4AAE-841B-45AD538923E1}" srcOrd="7" destOrd="0" presId="urn:microsoft.com/office/officeart/2005/8/layout/arrow2"/>
    <dgm:cxn modelId="{45A15853-01FB-4DE7-A80C-3EC7831D0916}" type="presParOf" srcId="{7F706B86-2B13-4600-845C-EC68805B8431}" destId="{B66B1BED-233B-4F56-A87A-1A386B8CFB61}" srcOrd="8" destOrd="0" presId="urn:microsoft.com/office/officeart/2005/8/layout/arrow2"/>
    <dgm:cxn modelId="{DB9E98B1-9522-43D9-B62C-56AC85F02325}" type="presParOf" srcId="{7F706B86-2B13-4600-845C-EC68805B8431}" destId="{A10C90B2-0D5E-4F7F-9204-E4536C27825B}" srcOrd="9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6.xml><?xml version="1.0" encoding="utf-8"?>
<dgm:dataModel xmlns:dgm="http://schemas.openxmlformats.org/drawingml/2006/diagram" xmlns:a="http://schemas.openxmlformats.org/drawingml/2006/main">
  <dgm:ptLst>
    <dgm:pt modelId="{D4FAF847-870D-45C5-B04D-3A04E18E5EF9}" type="doc">
      <dgm:prSet loTypeId="urn:microsoft.com/office/officeart/2005/8/layout/arrow2" loCatId="process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6889A9A-85AF-41C9-AE03-272AD9A8D87E}">
      <dgm:prSet phldrT="[Text]"/>
      <dgm:spPr>
        <a:xfrm>
          <a:off x="603503" y="3579685"/>
          <a:ext cx="718718" cy="816102"/>
        </a:xfrm>
      </dgm:spPr>
      <dgm:t>
        <a:bodyPr/>
        <a:lstStyle/>
        <a:p>
          <a:r>
            <a:rPr lang="en-US" b="1" dirty="0"/>
            <a:t>Identify</a:t>
          </a:r>
          <a:r>
            <a:rPr lang="en-US" dirty="0"/>
            <a:t> Dispute</a:t>
          </a:r>
        </a:p>
      </dgm:t>
    </dgm:pt>
    <dgm:pt modelId="{242E716E-3BCA-459A-9C4D-27922917BDD3}" type="parTrans" cxnId="{4B0B9F00-FE7C-459F-98C8-64638EF26205}">
      <dgm:prSet/>
      <dgm:spPr/>
      <dgm:t>
        <a:bodyPr/>
        <a:lstStyle/>
        <a:p>
          <a:endParaRPr lang="en-US"/>
        </a:p>
      </dgm:t>
    </dgm:pt>
    <dgm:pt modelId="{3B9B8798-219F-4CFC-8E56-45E7E4CB7B62}" type="sibTrans" cxnId="{4B0B9F00-FE7C-459F-98C8-64638EF26205}">
      <dgm:prSet/>
      <dgm:spPr/>
      <dgm:t>
        <a:bodyPr/>
        <a:lstStyle/>
        <a:p>
          <a:endParaRPr lang="en-US"/>
        </a:p>
      </dgm:t>
    </dgm:pt>
    <dgm:pt modelId="{B2E76C5E-830A-4344-951A-B25D868EDE29}">
      <dgm:prSet/>
      <dgm:spPr>
        <a:xfrm>
          <a:off x="1322222" y="2959036"/>
          <a:ext cx="910742" cy="1436751"/>
        </a:xfrm>
      </dgm:spPr>
      <dgm:t>
        <a:bodyPr/>
        <a:lstStyle/>
        <a:p>
          <a:r>
            <a:rPr lang="en-US" b="1" dirty="0"/>
            <a:t>Negotiate</a:t>
          </a:r>
          <a:r>
            <a:rPr lang="en-US" dirty="0"/>
            <a:t> in District</a:t>
          </a:r>
        </a:p>
      </dgm:t>
    </dgm:pt>
    <dgm:pt modelId="{B1ABB891-9E22-45F2-BF92-808B92C3D441}" type="parTrans" cxnId="{1C477629-685E-47FB-9E6C-7F66DDBC07C3}">
      <dgm:prSet/>
      <dgm:spPr/>
      <dgm:t>
        <a:bodyPr/>
        <a:lstStyle/>
        <a:p>
          <a:endParaRPr lang="en-US"/>
        </a:p>
      </dgm:t>
    </dgm:pt>
    <dgm:pt modelId="{653B41DA-BC37-4B0E-8D6B-3733007A1513}" type="sibTrans" cxnId="{1C477629-685E-47FB-9E6C-7F66DDBC07C3}">
      <dgm:prSet/>
      <dgm:spPr/>
      <dgm:t>
        <a:bodyPr/>
        <a:lstStyle/>
        <a:p>
          <a:endParaRPr lang="en-US"/>
        </a:p>
      </dgm:t>
    </dgm:pt>
    <dgm:pt modelId="{88303708-3CF5-4017-9256-2037204C6A62}">
      <dgm:prSet/>
      <dgm:spPr>
        <a:xfrm>
          <a:off x="2232964" y="2468689"/>
          <a:ext cx="1058875" cy="1927098"/>
        </a:xfrm>
      </dgm:spPr>
      <dgm:t>
        <a:bodyPr/>
        <a:lstStyle/>
        <a:p>
          <a:r>
            <a:rPr lang="en-US" b="1" dirty="0"/>
            <a:t>Escalate </a:t>
          </a:r>
          <a:r>
            <a:rPr lang="en-US" dirty="0"/>
            <a:t>to Central Office</a:t>
          </a:r>
        </a:p>
      </dgm:t>
    </dgm:pt>
    <dgm:pt modelId="{57A15B56-0B7C-4E64-AFC2-192BA2445648}" type="parTrans" cxnId="{F4FFA294-AED2-42B9-97E7-1B677AEA121A}">
      <dgm:prSet/>
      <dgm:spPr/>
      <dgm:t>
        <a:bodyPr/>
        <a:lstStyle/>
        <a:p>
          <a:endParaRPr lang="en-US"/>
        </a:p>
      </dgm:t>
    </dgm:pt>
    <dgm:pt modelId="{9B246BD4-117C-415A-9E68-D10292BAF2D0}" type="sibTrans" cxnId="{F4FFA294-AED2-42B9-97E7-1B677AEA121A}">
      <dgm:prSet/>
      <dgm:spPr/>
      <dgm:t>
        <a:bodyPr/>
        <a:lstStyle/>
        <a:p>
          <a:endParaRPr lang="en-US"/>
        </a:p>
      </dgm:t>
    </dgm:pt>
    <dgm:pt modelId="{49C83108-0E5C-45A3-80B8-8C9B35277E51}">
      <dgm:prSet/>
      <dgm:spPr>
        <a:xfrm>
          <a:off x="3291840" y="2098357"/>
          <a:ext cx="1097280" cy="2297430"/>
        </a:xfrm>
      </dgm:spPr>
      <dgm:t>
        <a:bodyPr/>
        <a:lstStyle/>
        <a:p>
          <a:r>
            <a:rPr lang="en-US" b="1" dirty="0"/>
            <a:t>Elevate</a:t>
          </a:r>
          <a:r>
            <a:rPr lang="en-US" dirty="0"/>
            <a:t> to Utility Council </a:t>
          </a:r>
        </a:p>
      </dgm:t>
    </dgm:pt>
    <dgm:pt modelId="{18EFD10D-5AD0-4FE6-8493-B87A1C2431F6}" type="parTrans" cxnId="{910ED778-4A8F-403E-AF45-D3C6BF32BF86}">
      <dgm:prSet/>
      <dgm:spPr/>
      <dgm:t>
        <a:bodyPr/>
        <a:lstStyle/>
        <a:p>
          <a:endParaRPr lang="en-US"/>
        </a:p>
      </dgm:t>
    </dgm:pt>
    <dgm:pt modelId="{EC1B603C-758A-4AB2-A3BA-12D92485D8DC}" type="sibTrans" cxnId="{910ED778-4A8F-403E-AF45-D3C6BF32BF86}">
      <dgm:prSet/>
      <dgm:spPr/>
      <dgm:t>
        <a:bodyPr/>
        <a:lstStyle/>
        <a:p>
          <a:endParaRPr lang="en-US"/>
        </a:p>
      </dgm:t>
    </dgm:pt>
    <dgm:pt modelId="{F12DE72C-DEC5-46FC-B4AA-A8983D44493B}">
      <dgm:prSet/>
      <dgm:spPr>
        <a:xfrm>
          <a:off x="4389120" y="1872043"/>
          <a:ext cx="1097280" cy="2523744"/>
        </a:xfrm>
      </dgm:spPr>
      <dgm:t>
        <a:bodyPr/>
        <a:lstStyle/>
        <a:p>
          <a:r>
            <a:rPr lang="en-US" b="1" dirty="0">
              <a:solidFill>
                <a:srgbClr val="FF0000"/>
              </a:solidFill>
            </a:rPr>
            <a:t>Appeal</a:t>
          </a:r>
          <a:r>
            <a:rPr lang="en-US" dirty="0">
              <a:solidFill>
                <a:srgbClr val="FF0000"/>
              </a:solidFill>
            </a:rPr>
            <a:t> to KYTC Leadership</a:t>
          </a:r>
        </a:p>
      </dgm:t>
    </dgm:pt>
    <dgm:pt modelId="{4A16D5AB-76C9-48E5-A6DD-FBFB3521162A}" type="parTrans" cxnId="{9B9C3C13-4592-490F-9164-712E0DF89AF6}">
      <dgm:prSet/>
      <dgm:spPr/>
      <dgm:t>
        <a:bodyPr/>
        <a:lstStyle/>
        <a:p>
          <a:endParaRPr lang="en-US"/>
        </a:p>
      </dgm:t>
    </dgm:pt>
    <dgm:pt modelId="{74DBE7F6-98E4-414A-A328-71426542CA93}" type="sibTrans" cxnId="{9B9C3C13-4592-490F-9164-712E0DF89AF6}">
      <dgm:prSet/>
      <dgm:spPr/>
      <dgm:t>
        <a:bodyPr/>
        <a:lstStyle/>
        <a:p>
          <a:endParaRPr lang="en-US"/>
        </a:p>
      </dgm:t>
    </dgm:pt>
    <dgm:pt modelId="{723A16B8-C3A6-402B-8E82-E163E8EAF694}" type="pres">
      <dgm:prSet presAssocID="{D4FAF847-870D-45C5-B04D-3A04E18E5EF9}" presName="arrowDiagram" presStyleCnt="0">
        <dgm:presLayoutVars>
          <dgm:chMax val="5"/>
          <dgm:dir/>
          <dgm:resizeHandles val="exact"/>
        </dgm:presLayoutVars>
      </dgm:prSet>
      <dgm:spPr/>
    </dgm:pt>
    <dgm:pt modelId="{FE0C1047-59C8-40E4-A2F1-C8B8A3FBA734}" type="pres">
      <dgm:prSet presAssocID="{D4FAF847-870D-45C5-B04D-3A04E18E5EF9}" presName="arrow" presStyleLbl="bgShp" presStyleIdx="0" presStyleCnt="1"/>
      <dgm:spPr/>
    </dgm:pt>
    <dgm:pt modelId="{7F706B86-2B13-4600-845C-EC68805B8431}" type="pres">
      <dgm:prSet presAssocID="{D4FAF847-870D-45C5-B04D-3A04E18E5EF9}" presName="arrowDiagram5" presStyleCnt="0"/>
      <dgm:spPr/>
    </dgm:pt>
    <dgm:pt modelId="{52C8E5EC-3974-4B87-A202-D8C71809DA59}" type="pres">
      <dgm:prSet presAssocID="{66889A9A-85AF-41C9-AE03-272AD9A8D87E}" presName="bullet5a" presStyleLbl="node1" presStyleIdx="0" presStyleCnt="5"/>
      <dgm:spPr/>
    </dgm:pt>
    <dgm:pt modelId="{1EDE02E2-2FF0-4300-82AD-D1037453AB48}" type="pres">
      <dgm:prSet presAssocID="{66889A9A-85AF-41C9-AE03-272AD9A8D87E}" presName="textBox5a" presStyleLbl="revTx" presStyleIdx="0" presStyleCnt="5">
        <dgm:presLayoutVars>
          <dgm:bulletEnabled val="1"/>
        </dgm:presLayoutVars>
      </dgm:prSet>
      <dgm:spPr/>
    </dgm:pt>
    <dgm:pt modelId="{28C035AF-4039-4278-9F4C-3A5D46222619}" type="pres">
      <dgm:prSet presAssocID="{B2E76C5E-830A-4344-951A-B25D868EDE29}" presName="bullet5b" presStyleLbl="node1" presStyleIdx="1" presStyleCnt="5"/>
      <dgm:spPr/>
    </dgm:pt>
    <dgm:pt modelId="{D2D58C65-1CA0-4FBC-8280-EE2A5882E9E4}" type="pres">
      <dgm:prSet presAssocID="{B2E76C5E-830A-4344-951A-B25D868EDE29}" presName="textBox5b" presStyleLbl="revTx" presStyleIdx="1" presStyleCnt="5">
        <dgm:presLayoutVars>
          <dgm:bulletEnabled val="1"/>
        </dgm:presLayoutVars>
      </dgm:prSet>
      <dgm:spPr/>
    </dgm:pt>
    <dgm:pt modelId="{811BCDA3-ECEF-465F-A71A-EDB394A2701A}" type="pres">
      <dgm:prSet presAssocID="{88303708-3CF5-4017-9256-2037204C6A62}" presName="bullet5c" presStyleLbl="node1" presStyleIdx="2" presStyleCnt="5"/>
      <dgm:spPr/>
    </dgm:pt>
    <dgm:pt modelId="{617664C4-C054-4BD9-A49F-AD8970795DB2}" type="pres">
      <dgm:prSet presAssocID="{88303708-3CF5-4017-9256-2037204C6A62}" presName="textBox5c" presStyleLbl="revTx" presStyleIdx="2" presStyleCnt="5">
        <dgm:presLayoutVars>
          <dgm:bulletEnabled val="1"/>
        </dgm:presLayoutVars>
      </dgm:prSet>
      <dgm:spPr/>
    </dgm:pt>
    <dgm:pt modelId="{0FF995A0-4A0E-4A4F-A9D8-0BE1F0BD5358}" type="pres">
      <dgm:prSet presAssocID="{49C83108-0E5C-45A3-80B8-8C9B35277E51}" presName="bullet5d" presStyleLbl="node1" presStyleIdx="3" presStyleCnt="5"/>
      <dgm:spPr/>
    </dgm:pt>
    <dgm:pt modelId="{91460319-C25B-4AAE-841B-45AD538923E1}" type="pres">
      <dgm:prSet presAssocID="{49C83108-0E5C-45A3-80B8-8C9B35277E51}" presName="textBox5d" presStyleLbl="revTx" presStyleIdx="3" presStyleCnt="5">
        <dgm:presLayoutVars>
          <dgm:bulletEnabled val="1"/>
        </dgm:presLayoutVars>
      </dgm:prSet>
      <dgm:spPr/>
    </dgm:pt>
    <dgm:pt modelId="{B66B1BED-233B-4F56-A87A-1A386B8CFB61}" type="pres">
      <dgm:prSet presAssocID="{F12DE72C-DEC5-46FC-B4AA-A8983D44493B}" presName="bullet5e" presStyleLbl="node1" presStyleIdx="4" presStyleCnt="5"/>
      <dgm:spPr>
        <a:solidFill>
          <a:srgbClr val="FF0000"/>
        </a:solidFill>
      </dgm:spPr>
    </dgm:pt>
    <dgm:pt modelId="{A10C90B2-0D5E-4F7F-9204-E4536C27825B}" type="pres">
      <dgm:prSet presAssocID="{F12DE72C-DEC5-46FC-B4AA-A8983D44493B}" presName="textBox5e" presStyleLbl="revTx" presStyleIdx="4" presStyleCnt="5">
        <dgm:presLayoutVars>
          <dgm:bulletEnabled val="1"/>
        </dgm:presLayoutVars>
      </dgm:prSet>
      <dgm:spPr/>
    </dgm:pt>
  </dgm:ptLst>
  <dgm:cxnLst>
    <dgm:cxn modelId="{4B0B9F00-FE7C-459F-98C8-64638EF26205}" srcId="{D4FAF847-870D-45C5-B04D-3A04E18E5EF9}" destId="{66889A9A-85AF-41C9-AE03-272AD9A8D87E}" srcOrd="0" destOrd="0" parTransId="{242E716E-3BCA-459A-9C4D-27922917BDD3}" sibTransId="{3B9B8798-219F-4CFC-8E56-45E7E4CB7B62}"/>
    <dgm:cxn modelId="{9B9C3C13-4592-490F-9164-712E0DF89AF6}" srcId="{D4FAF847-870D-45C5-B04D-3A04E18E5EF9}" destId="{F12DE72C-DEC5-46FC-B4AA-A8983D44493B}" srcOrd="4" destOrd="0" parTransId="{4A16D5AB-76C9-48E5-A6DD-FBFB3521162A}" sibTransId="{74DBE7F6-98E4-414A-A328-71426542CA93}"/>
    <dgm:cxn modelId="{D5605E23-9500-4674-862E-48A40BD75437}" type="presOf" srcId="{F12DE72C-DEC5-46FC-B4AA-A8983D44493B}" destId="{A10C90B2-0D5E-4F7F-9204-E4536C27825B}" srcOrd="0" destOrd="0" presId="urn:microsoft.com/office/officeart/2005/8/layout/arrow2"/>
    <dgm:cxn modelId="{9AD1CB28-A4D0-4EBF-AC69-581C0256D14C}" type="presOf" srcId="{88303708-3CF5-4017-9256-2037204C6A62}" destId="{617664C4-C054-4BD9-A49F-AD8970795DB2}" srcOrd="0" destOrd="0" presId="urn:microsoft.com/office/officeart/2005/8/layout/arrow2"/>
    <dgm:cxn modelId="{1C477629-685E-47FB-9E6C-7F66DDBC07C3}" srcId="{D4FAF847-870D-45C5-B04D-3A04E18E5EF9}" destId="{B2E76C5E-830A-4344-951A-B25D868EDE29}" srcOrd="1" destOrd="0" parTransId="{B1ABB891-9E22-45F2-BF92-808B92C3D441}" sibTransId="{653B41DA-BC37-4B0E-8D6B-3733007A1513}"/>
    <dgm:cxn modelId="{AD27A562-FF14-42C4-A4FC-37E8E9ECFAF0}" type="presOf" srcId="{66889A9A-85AF-41C9-AE03-272AD9A8D87E}" destId="{1EDE02E2-2FF0-4300-82AD-D1037453AB48}" srcOrd="0" destOrd="0" presId="urn:microsoft.com/office/officeart/2005/8/layout/arrow2"/>
    <dgm:cxn modelId="{BDF4B94A-1396-4D00-8826-2F4EAF1735FA}" type="presOf" srcId="{B2E76C5E-830A-4344-951A-B25D868EDE29}" destId="{D2D58C65-1CA0-4FBC-8280-EE2A5882E9E4}" srcOrd="0" destOrd="0" presId="urn:microsoft.com/office/officeart/2005/8/layout/arrow2"/>
    <dgm:cxn modelId="{910ED778-4A8F-403E-AF45-D3C6BF32BF86}" srcId="{D4FAF847-870D-45C5-B04D-3A04E18E5EF9}" destId="{49C83108-0E5C-45A3-80B8-8C9B35277E51}" srcOrd="3" destOrd="0" parTransId="{18EFD10D-5AD0-4FE6-8493-B87A1C2431F6}" sibTransId="{EC1B603C-758A-4AB2-A3BA-12D92485D8DC}"/>
    <dgm:cxn modelId="{7884D58A-5FC5-4E9F-9466-794642F0F577}" type="presOf" srcId="{49C83108-0E5C-45A3-80B8-8C9B35277E51}" destId="{91460319-C25B-4AAE-841B-45AD538923E1}" srcOrd="0" destOrd="0" presId="urn:microsoft.com/office/officeart/2005/8/layout/arrow2"/>
    <dgm:cxn modelId="{F4FFA294-AED2-42B9-97E7-1B677AEA121A}" srcId="{D4FAF847-870D-45C5-B04D-3A04E18E5EF9}" destId="{88303708-3CF5-4017-9256-2037204C6A62}" srcOrd="2" destOrd="0" parTransId="{57A15B56-0B7C-4E64-AFC2-192BA2445648}" sibTransId="{9B246BD4-117C-415A-9E68-D10292BAF2D0}"/>
    <dgm:cxn modelId="{3EB5AEF2-D08B-45C2-8ECA-A0C3F3D4306B}" type="presOf" srcId="{D4FAF847-870D-45C5-B04D-3A04E18E5EF9}" destId="{723A16B8-C3A6-402B-8E82-E163E8EAF694}" srcOrd="0" destOrd="0" presId="urn:microsoft.com/office/officeart/2005/8/layout/arrow2"/>
    <dgm:cxn modelId="{F99C160E-1AB4-45D6-BEDF-D30B2B0033D9}" type="presParOf" srcId="{723A16B8-C3A6-402B-8E82-E163E8EAF694}" destId="{FE0C1047-59C8-40E4-A2F1-C8B8A3FBA734}" srcOrd="0" destOrd="0" presId="urn:microsoft.com/office/officeart/2005/8/layout/arrow2"/>
    <dgm:cxn modelId="{9C277F9C-D7CE-423A-A371-EA2A9522C2E0}" type="presParOf" srcId="{723A16B8-C3A6-402B-8E82-E163E8EAF694}" destId="{7F706B86-2B13-4600-845C-EC68805B8431}" srcOrd="1" destOrd="0" presId="urn:microsoft.com/office/officeart/2005/8/layout/arrow2"/>
    <dgm:cxn modelId="{13B703F9-1805-4B7F-A60D-141DE799B5E4}" type="presParOf" srcId="{7F706B86-2B13-4600-845C-EC68805B8431}" destId="{52C8E5EC-3974-4B87-A202-D8C71809DA59}" srcOrd="0" destOrd="0" presId="urn:microsoft.com/office/officeart/2005/8/layout/arrow2"/>
    <dgm:cxn modelId="{3E4467D3-2ED9-40F0-B7A9-8FF01CCD3B56}" type="presParOf" srcId="{7F706B86-2B13-4600-845C-EC68805B8431}" destId="{1EDE02E2-2FF0-4300-82AD-D1037453AB48}" srcOrd="1" destOrd="0" presId="urn:microsoft.com/office/officeart/2005/8/layout/arrow2"/>
    <dgm:cxn modelId="{68177FBF-DD54-4ADC-B849-DF0233A20B5B}" type="presParOf" srcId="{7F706B86-2B13-4600-845C-EC68805B8431}" destId="{28C035AF-4039-4278-9F4C-3A5D46222619}" srcOrd="2" destOrd="0" presId="urn:microsoft.com/office/officeart/2005/8/layout/arrow2"/>
    <dgm:cxn modelId="{9023EA39-F19A-4336-8B7F-4BBE148C8B7B}" type="presParOf" srcId="{7F706B86-2B13-4600-845C-EC68805B8431}" destId="{D2D58C65-1CA0-4FBC-8280-EE2A5882E9E4}" srcOrd="3" destOrd="0" presId="urn:microsoft.com/office/officeart/2005/8/layout/arrow2"/>
    <dgm:cxn modelId="{9984E598-F61C-40A5-BB0E-65027C44BA04}" type="presParOf" srcId="{7F706B86-2B13-4600-845C-EC68805B8431}" destId="{811BCDA3-ECEF-465F-A71A-EDB394A2701A}" srcOrd="4" destOrd="0" presId="urn:microsoft.com/office/officeart/2005/8/layout/arrow2"/>
    <dgm:cxn modelId="{EDCD4A61-5492-45BE-A47E-4A4A96F8541A}" type="presParOf" srcId="{7F706B86-2B13-4600-845C-EC68805B8431}" destId="{617664C4-C054-4BD9-A49F-AD8970795DB2}" srcOrd="5" destOrd="0" presId="urn:microsoft.com/office/officeart/2005/8/layout/arrow2"/>
    <dgm:cxn modelId="{420BDC6F-F6A2-477C-9568-D65CB428EE30}" type="presParOf" srcId="{7F706B86-2B13-4600-845C-EC68805B8431}" destId="{0FF995A0-4A0E-4A4F-A9D8-0BE1F0BD5358}" srcOrd="6" destOrd="0" presId="urn:microsoft.com/office/officeart/2005/8/layout/arrow2"/>
    <dgm:cxn modelId="{DCCD2E09-BA4B-463D-9FB5-43D8A2018030}" type="presParOf" srcId="{7F706B86-2B13-4600-845C-EC68805B8431}" destId="{91460319-C25B-4AAE-841B-45AD538923E1}" srcOrd="7" destOrd="0" presId="urn:microsoft.com/office/officeart/2005/8/layout/arrow2"/>
    <dgm:cxn modelId="{45A15853-01FB-4DE7-A80C-3EC7831D0916}" type="presParOf" srcId="{7F706B86-2B13-4600-845C-EC68805B8431}" destId="{B66B1BED-233B-4F56-A87A-1A386B8CFB61}" srcOrd="8" destOrd="0" presId="urn:microsoft.com/office/officeart/2005/8/layout/arrow2"/>
    <dgm:cxn modelId="{DB9E98B1-9522-43D9-B62C-56AC85F02325}" type="presParOf" srcId="{7F706B86-2B13-4600-845C-EC68805B8431}" destId="{A10C90B2-0D5E-4F7F-9204-E4536C27825B}" srcOrd="9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7.xml><?xml version="1.0" encoding="utf-8"?>
<dgm:dataModel xmlns:dgm="http://schemas.openxmlformats.org/drawingml/2006/diagram" xmlns:a="http://schemas.openxmlformats.org/drawingml/2006/main">
  <dgm:ptLst>
    <dgm:pt modelId="{D4FAF847-870D-45C5-B04D-3A04E18E5EF9}" type="doc">
      <dgm:prSet loTypeId="urn:microsoft.com/office/officeart/2005/8/layout/arrow2" loCatId="process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6889A9A-85AF-41C9-AE03-272AD9A8D87E}">
      <dgm:prSet phldrT="[Text]"/>
      <dgm:spPr>
        <a:xfrm>
          <a:off x="603503" y="3579685"/>
          <a:ext cx="718718" cy="816102"/>
        </a:xfrm>
      </dgm:spPr>
      <dgm:t>
        <a:bodyPr/>
        <a:lstStyle/>
        <a:p>
          <a:r>
            <a:rPr lang="en-US" b="1" dirty="0"/>
            <a:t>Identify</a:t>
          </a:r>
          <a:r>
            <a:rPr lang="en-US" dirty="0"/>
            <a:t> Dispute</a:t>
          </a:r>
        </a:p>
      </dgm:t>
    </dgm:pt>
    <dgm:pt modelId="{242E716E-3BCA-459A-9C4D-27922917BDD3}" type="parTrans" cxnId="{4B0B9F00-FE7C-459F-98C8-64638EF26205}">
      <dgm:prSet/>
      <dgm:spPr/>
      <dgm:t>
        <a:bodyPr/>
        <a:lstStyle/>
        <a:p>
          <a:endParaRPr lang="en-US"/>
        </a:p>
      </dgm:t>
    </dgm:pt>
    <dgm:pt modelId="{3B9B8798-219F-4CFC-8E56-45E7E4CB7B62}" type="sibTrans" cxnId="{4B0B9F00-FE7C-459F-98C8-64638EF26205}">
      <dgm:prSet/>
      <dgm:spPr/>
      <dgm:t>
        <a:bodyPr/>
        <a:lstStyle/>
        <a:p>
          <a:endParaRPr lang="en-US"/>
        </a:p>
      </dgm:t>
    </dgm:pt>
    <dgm:pt modelId="{B2E76C5E-830A-4344-951A-B25D868EDE29}">
      <dgm:prSet/>
      <dgm:spPr>
        <a:xfrm>
          <a:off x="1322222" y="2959036"/>
          <a:ext cx="910742" cy="1436751"/>
        </a:xfrm>
      </dgm:spPr>
      <dgm:t>
        <a:bodyPr/>
        <a:lstStyle/>
        <a:p>
          <a:r>
            <a:rPr lang="en-US" b="1" dirty="0"/>
            <a:t>Negotiate</a:t>
          </a:r>
          <a:r>
            <a:rPr lang="en-US" dirty="0"/>
            <a:t> in District</a:t>
          </a:r>
        </a:p>
      </dgm:t>
    </dgm:pt>
    <dgm:pt modelId="{B1ABB891-9E22-45F2-BF92-808B92C3D441}" type="parTrans" cxnId="{1C477629-685E-47FB-9E6C-7F66DDBC07C3}">
      <dgm:prSet/>
      <dgm:spPr/>
      <dgm:t>
        <a:bodyPr/>
        <a:lstStyle/>
        <a:p>
          <a:endParaRPr lang="en-US"/>
        </a:p>
      </dgm:t>
    </dgm:pt>
    <dgm:pt modelId="{653B41DA-BC37-4B0E-8D6B-3733007A1513}" type="sibTrans" cxnId="{1C477629-685E-47FB-9E6C-7F66DDBC07C3}">
      <dgm:prSet/>
      <dgm:spPr/>
      <dgm:t>
        <a:bodyPr/>
        <a:lstStyle/>
        <a:p>
          <a:endParaRPr lang="en-US"/>
        </a:p>
      </dgm:t>
    </dgm:pt>
    <dgm:pt modelId="{88303708-3CF5-4017-9256-2037204C6A62}">
      <dgm:prSet/>
      <dgm:spPr>
        <a:xfrm>
          <a:off x="2232964" y="2468689"/>
          <a:ext cx="1058875" cy="1927098"/>
        </a:xfrm>
      </dgm:spPr>
      <dgm:t>
        <a:bodyPr/>
        <a:lstStyle/>
        <a:p>
          <a:r>
            <a:rPr lang="en-US" b="1" dirty="0"/>
            <a:t>Escalate </a:t>
          </a:r>
          <a:r>
            <a:rPr lang="en-US" dirty="0"/>
            <a:t>to Central Office</a:t>
          </a:r>
        </a:p>
      </dgm:t>
    </dgm:pt>
    <dgm:pt modelId="{57A15B56-0B7C-4E64-AFC2-192BA2445648}" type="parTrans" cxnId="{F4FFA294-AED2-42B9-97E7-1B677AEA121A}">
      <dgm:prSet/>
      <dgm:spPr/>
      <dgm:t>
        <a:bodyPr/>
        <a:lstStyle/>
        <a:p>
          <a:endParaRPr lang="en-US"/>
        </a:p>
      </dgm:t>
    </dgm:pt>
    <dgm:pt modelId="{9B246BD4-117C-415A-9E68-D10292BAF2D0}" type="sibTrans" cxnId="{F4FFA294-AED2-42B9-97E7-1B677AEA121A}">
      <dgm:prSet/>
      <dgm:spPr/>
      <dgm:t>
        <a:bodyPr/>
        <a:lstStyle/>
        <a:p>
          <a:endParaRPr lang="en-US"/>
        </a:p>
      </dgm:t>
    </dgm:pt>
    <dgm:pt modelId="{49C83108-0E5C-45A3-80B8-8C9B35277E51}">
      <dgm:prSet/>
      <dgm:spPr>
        <a:xfrm>
          <a:off x="3291840" y="2098357"/>
          <a:ext cx="1097280" cy="2297430"/>
        </a:xfrm>
      </dgm:spPr>
      <dgm:t>
        <a:bodyPr/>
        <a:lstStyle/>
        <a:p>
          <a:r>
            <a:rPr lang="en-US" b="1" dirty="0"/>
            <a:t>Elevate</a:t>
          </a:r>
          <a:r>
            <a:rPr lang="en-US" dirty="0"/>
            <a:t> to Utility Council </a:t>
          </a:r>
        </a:p>
      </dgm:t>
    </dgm:pt>
    <dgm:pt modelId="{18EFD10D-5AD0-4FE6-8493-B87A1C2431F6}" type="parTrans" cxnId="{910ED778-4A8F-403E-AF45-D3C6BF32BF86}">
      <dgm:prSet/>
      <dgm:spPr/>
      <dgm:t>
        <a:bodyPr/>
        <a:lstStyle/>
        <a:p>
          <a:endParaRPr lang="en-US"/>
        </a:p>
      </dgm:t>
    </dgm:pt>
    <dgm:pt modelId="{EC1B603C-758A-4AB2-A3BA-12D92485D8DC}" type="sibTrans" cxnId="{910ED778-4A8F-403E-AF45-D3C6BF32BF86}">
      <dgm:prSet/>
      <dgm:spPr/>
      <dgm:t>
        <a:bodyPr/>
        <a:lstStyle/>
        <a:p>
          <a:endParaRPr lang="en-US"/>
        </a:p>
      </dgm:t>
    </dgm:pt>
    <dgm:pt modelId="{F12DE72C-DEC5-46FC-B4AA-A8983D44493B}">
      <dgm:prSet/>
      <dgm:spPr>
        <a:xfrm>
          <a:off x="4389120" y="1872043"/>
          <a:ext cx="1097280" cy="2523744"/>
        </a:xfrm>
      </dgm:spPr>
      <dgm:t>
        <a:bodyPr/>
        <a:lstStyle/>
        <a:p>
          <a:r>
            <a:rPr lang="en-US" b="1" dirty="0">
              <a:solidFill>
                <a:srgbClr val="FF0000"/>
              </a:solidFill>
            </a:rPr>
            <a:t>Appeal</a:t>
          </a:r>
          <a:r>
            <a:rPr lang="en-US" dirty="0">
              <a:solidFill>
                <a:srgbClr val="FF0000"/>
              </a:solidFill>
            </a:rPr>
            <a:t> to KYTC Leadership</a:t>
          </a:r>
        </a:p>
      </dgm:t>
    </dgm:pt>
    <dgm:pt modelId="{4A16D5AB-76C9-48E5-A6DD-FBFB3521162A}" type="parTrans" cxnId="{9B9C3C13-4592-490F-9164-712E0DF89AF6}">
      <dgm:prSet/>
      <dgm:spPr/>
      <dgm:t>
        <a:bodyPr/>
        <a:lstStyle/>
        <a:p>
          <a:endParaRPr lang="en-US"/>
        </a:p>
      </dgm:t>
    </dgm:pt>
    <dgm:pt modelId="{74DBE7F6-98E4-414A-A328-71426542CA93}" type="sibTrans" cxnId="{9B9C3C13-4592-490F-9164-712E0DF89AF6}">
      <dgm:prSet/>
      <dgm:spPr/>
      <dgm:t>
        <a:bodyPr/>
        <a:lstStyle/>
        <a:p>
          <a:endParaRPr lang="en-US"/>
        </a:p>
      </dgm:t>
    </dgm:pt>
    <dgm:pt modelId="{723A16B8-C3A6-402B-8E82-E163E8EAF694}" type="pres">
      <dgm:prSet presAssocID="{D4FAF847-870D-45C5-B04D-3A04E18E5EF9}" presName="arrowDiagram" presStyleCnt="0">
        <dgm:presLayoutVars>
          <dgm:chMax val="5"/>
          <dgm:dir/>
          <dgm:resizeHandles val="exact"/>
        </dgm:presLayoutVars>
      </dgm:prSet>
      <dgm:spPr/>
    </dgm:pt>
    <dgm:pt modelId="{FE0C1047-59C8-40E4-A2F1-C8B8A3FBA734}" type="pres">
      <dgm:prSet presAssocID="{D4FAF847-870D-45C5-B04D-3A04E18E5EF9}" presName="arrow" presStyleLbl="bgShp" presStyleIdx="0" presStyleCnt="1"/>
      <dgm:spPr/>
    </dgm:pt>
    <dgm:pt modelId="{7F706B86-2B13-4600-845C-EC68805B8431}" type="pres">
      <dgm:prSet presAssocID="{D4FAF847-870D-45C5-B04D-3A04E18E5EF9}" presName="arrowDiagram5" presStyleCnt="0"/>
      <dgm:spPr/>
    </dgm:pt>
    <dgm:pt modelId="{52C8E5EC-3974-4B87-A202-D8C71809DA59}" type="pres">
      <dgm:prSet presAssocID="{66889A9A-85AF-41C9-AE03-272AD9A8D87E}" presName="bullet5a" presStyleLbl="node1" presStyleIdx="0" presStyleCnt="5"/>
      <dgm:spPr/>
    </dgm:pt>
    <dgm:pt modelId="{1EDE02E2-2FF0-4300-82AD-D1037453AB48}" type="pres">
      <dgm:prSet presAssocID="{66889A9A-85AF-41C9-AE03-272AD9A8D87E}" presName="textBox5a" presStyleLbl="revTx" presStyleIdx="0" presStyleCnt="5">
        <dgm:presLayoutVars>
          <dgm:bulletEnabled val="1"/>
        </dgm:presLayoutVars>
      </dgm:prSet>
      <dgm:spPr/>
    </dgm:pt>
    <dgm:pt modelId="{28C035AF-4039-4278-9F4C-3A5D46222619}" type="pres">
      <dgm:prSet presAssocID="{B2E76C5E-830A-4344-951A-B25D868EDE29}" presName="bullet5b" presStyleLbl="node1" presStyleIdx="1" presStyleCnt="5"/>
      <dgm:spPr/>
    </dgm:pt>
    <dgm:pt modelId="{D2D58C65-1CA0-4FBC-8280-EE2A5882E9E4}" type="pres">
      <dgm:prSet presAssocID="{B2E76C5E-830A-4344-951A-B25D868EDE29}" presName="textBox5b" presStyleLbl="revTx" presStyleIdx="1" presStyleCnt="5">
        <dgm:presLayoutVars>
          <dgm:bulletEnabled val="1"/>
        </dgm:presLayoutVars>
      </dgm:prSet>
      <dgm:spPr/>
    </dgm:pt>
    <dgm:pt modelId="{811BCDA3-ECEF-465F-A71A-EDB394A2701A}" type="pres">
      <dgm:prSet presAssocID="{88303708-3CF5-4017-9256-2037204C6A62}" presName="bullet5c" presStyleLbl="node1" presStyleIdx="2" presStyleCnt="5"/>
      <dgm:spPr/>
    </dgm:pt>
    <dgm:pt modelId="{617664C4-C054-4BD9-A49F-AD8970795DB2}" type="pres">
      <dgm:prSet presAssocID="{88303708-3CF5-4017-9256-2037204C6A62}" presName="textBox5c" presStyleLbl="revTx" presStyleIdx="2" presStyleCnt="5">
        <dgm:presLayoutVars>
          <dgm:bulletEnabled val="1"/>
        </dgm:presLayoutVars>
      </dgm:prSet>
      <dgm:spPr/>
    </dgm:pt>
    <dgm:pt modelId="{0FF995A0-4A0E-4A4F-A9D8-0BE1F0BD5358}" type="pres">
      <dgm:prSet presAssocID="{49C83108-0E5C-45A3-80B8-8C9B35277E51}" presName="bullet5d" presStyleLbl="node1" presStyleIdx="3" presStyleCnt="5"/>
      <dgm:spPr/>
    </dgm:pt>
    <dgm:pt modelId="{91460319-C25B-4AAE-841B-45AD538923E1}" type="pres">
      <dgm:prSet presAssocID="{49C83108-0E5C-45A3-80B8-8C9B35277E51}" presName="textBox5d" presStyleLbl="revTx" presStyleIdx="3" presStyleCnt="5">
        <dgm:presLayoutVars>
          <dgm:bulletEnabled val="1"/>
        </dgm:presLayoutVars>
      </dgm:prSet>
      <dgm:spPr/>
    </dgm:pt>
    <dgm:pt modelId="{B66B1BED-233B-4F56-A87A-1A386B8CFB61}" type="pres">
      <dgm:prSet presAssocID="{F12DE72C-DEC5-46FC-B4AA-A8983D44493B}" presName="bullet5e" presStyleLbl="node1" presStyleIdx="4" presStyleCnt="5"/>
      <dgm:spPr>
        <a:solidFill>
          <a:srgbClr val="FF0000"/>
        </a:solidFill>
      </dgm:spPr>
    </dgm:pt>
    <dgm:pt modelId="{A10C90B2-0D5E-4F7F-9204-E4536C27825B}" type="pres">
      <dgm:prSet presAssocID="{F12DE72C-DEC5-46FC-B4AA-A8983D44493B}" presName="textBox5e" presStyleLbl="revTx" presStyleIdx="4" presStyleCnt="5">
        <dgm:presLayoutVars>
          <dgm:bulletEnabled val="1"/>
        </dgm:presLayoutVars>
      </dgm:prSet>
      <dgm:spPr/>
    </dgm:pt>
  </dgm:ptLst>
  <dgm:cxnLst>
    <dgm:cxn modelId="{4B0B9F00-FE7C-459F-98C8-64638EF26205}" srcId="{D4FAF847-870D-45C5-B04D-3A04E18E5EF9}" destId="{66889A9A-85AF-41C9-AE03-272AD9A8D87E}" srcOrd="0" destOrd="0" parTransId="{242E716E-3BCA-459A-9C4D-27922917BDD3}" sibTransId="{3B9B8798-219F-4CFC-8E56-45E7E4CB7B62}"/>
    <dgm:cxn modelId="{9B9C3C13-4592-490F-9164-712E0DF89AF6}" srcId="{D4FAF847-870D-45C5-B04D-3A04E18E5EF9}" destId="{F12DE72C-DEC5-46FC-B4AA-A8983D44493B}" srcOrd="4" destOrd="0" parTransId="{4A16D5AB-76C9-48E5-A6DD-FBFB3521162A}" sibTransId="{74DBE7F6-98E4-414A-A328-71426542CA93}"/>
    <dgm:cxn modelId="{D5605E23-9500-4674-862E-48A40BD75437}" type="presOf" srcId="{F12DE72C-DEC5-46FC-B4AA-A8983D44493B}" destId="{A10C90B2-0D5E-4F7F-9204-E4536C27825B}" srcOrd="0" destOrd="0" presId="urn:microsoft.com/office/officeart/2005/8/layout/arrow2"/>
    <dgm:cxn modelId="{9AD1CB28-A4D0-4EBF-AC69-581C0256D14C}" type="presOf" srcId="{88303708-3CF5-4017-9256-2037204C6A62}" destId="{617664C4-C054-4BD9-A49F-AD8970795DB2}" srcOrd="0" destOrd="0" presId="urn:microsoft.com/office/officeart/2005/8/layout/arrow2"/>
    <dgm:cxn modelId="{1C477629-685E-47FB-9E6C-7F66DDBC07C3}" srcId="{D4FAF847-870D-45C5-B04D-3A04E18E5EF9}" destId="{B2E76C5E-830A-4344-951A-B25D868EDE29}" srcOrd="1" destOrd="0" parTransId="{B1ABB891-9E22-45F2-BF92-808B92C3D441}" sibTransId="{653B41DA-BC37-4B0E-8D6B-3733007A1513}"/>
    <dgm:cxn modelId="{AD27A562-FF14-42C4-A4FC-37E8E9ECFAF0}" type="presOf" srcId="{66889A9A-85AF-41C9-AE03-272AD9A8D87E}" destId="{1EDE02E2-2FF0-4300-82AD-D1037453AB48}" srcOrd="0" destOrd="0" presId="urn:microsoft.com/office/officeart/2005/8/layout/arrow2"/>
    <dgm:cxn modelId="{BDF4B94A-1396-4D00-8826-2F4EAF1735FA}" type="presOf" srcId="{B2E76C5E-830A-4344-951A-B25D868EDE29}" destId="{D2D58C65-1CA0-4FBC-8280-EE2A5882E9E4}" srcOrd="0" destOrd="0" presId="urn:microsoft.com/office/officeart/2005/8/layout/arrow2"/>
    <dgm:cxn modelId="{910ED778-4A8F-403E-AF45-D3C6BF32BF86}" srcId="{D4FAF847-870D-45C5-B04D-3A04E18E5EF9}" destId="{49C83108-0E5C-45A3-80B8-8C9B35277E51}" srcOrd="3" destOrd="0" parTransId="{18EFD10D-5AD0-4FE6-8493-B87A1C2431F6}" sibTransId="{EC1B603C-758A-4AB2-A3BA-12D92485D8DC}"/>
    <dgm:cxn modelId="{7884D58A-5FC5-4E9F-9466-794642F0F577}" type="presOf" srcId="{49C83108-0E5C-45A3-80B8-8C9B35277E51}" destId="{91460319-C25B-4AAE-841B-45AD538923E1}" srcOrd="0" destOrd="0" presId="urn:microsoft.com/office/officeart/2005/8/layout/arrow2"/>
    <dgm:cxn modelId="{F4FFA294-AED2-42B9-97E7-1B677AEA121A}" srcId="{D4FAF847-870D-45C5-B04D-3A04E18E5EF9}" destId="{88303708-3CF5-4017-9256-2037204C6A62}" srcOrd="2" destOrd="0" parTransId="{57A15B56-0B7C-4E64-AFC2-192BA2445648}" sibTransId="{9B246BD4-117C-415A-9E68-D10292BAF2D0}"/>
    <dgm:cxn modelId="{3EB5AEF2-D08B-45C2-8ECA-A0C3F3D4306B}" type="presOf" srcId="{D4FAF847-870D-45C5-B04D-3A04E18E5EF9}" destId="{723A16B8-C3A6-402B-8E82-E163E8EAF694}" srcOrd="0" destOrd="0" presId="urn:microsoft.com/office/officeart/2005/8/layout/arrow2"/>
    <dgm:cxn modelId="{F99C160E-1AB4-45D6-BEDF-D30B2B0033D9}" type="presParOf" srcId="{723A16B8-C3A6-402B-8E82-E163E8EAF694}" destId="{FE0C1047-59C8-40E4-A2F1-C8B8A3FBA734}" srcOrd="0" destOrd="0" presId="urn:microsoft.com/office/officeart/2005/8/layout/arrow2"/>
    <dgm:cxn modelId="{9C277F9C-D7CE-423A-A371-EA2A9522C2E0}" type="presParOf" srcId="{723A16B8-C3A6-402B-8E82-E163E8EAF694}" destId="{7F706B86-2B13-4600-845C-EC68805B8431}" srcOrd="1" destOrd="0" presId="urn:microsoft.com/office/officeart/2005/8/layout/arrow2"/>
    <dgm:cxn modelId="{13B703F9-1805-4B7F-A60D-141DE799B5E4}" type="presParOf" srcId="{7F706B86-2B13-4600-845C-EC68805B8431}" destId="{52C8E5EC-3974-4B87-A202-D8C71809DA59}" srcOrd="0" destOrd="0" presId="urn:microsoft.com/office/officeart/2005/8/layout/arrow2"/>
    <dgm:cxn modelId="{3E4467D3-2ED9-40F0-B7A9-8FF01CCD3B56}" type="presParOf" srcId="{7F706B86-2B13-4600-845C-EC68805B8431}" destId="{1EDE02E2-2FF0-4300-82AD-D1037453AB48}" srcOrd="1" destOrd="0" presId="urn:microsoft.com/office/officeart/2005/8/layout/arrow2"/>
    <dgm:cxn modelId="{68177FBF-DD54-4ADC-B849-DF0233A20B5B}" type="presParOf" srcId="{7F706B86-2B13-4600-845C-EC68805B8431}" destId="{28C035AF-4039-4278-9F4C-3A5D46222619}" srcOrd="2" destOrd="0" presId="urn:microsoft.com/office/officeart/2005/8/layout/arrow2"/>
    <dgm:cxn modelId="{9023EA39-F19A-4336-8B7F-4BBE148C8B7B}" type="presParOf" srcId="{7F706B86-2B13-4600-845C-EC68805B8431}" destId="{D2D58C65-1CA0-4FBC-8280-EE2A5882E9E4}" srcOrd="3" destOrd="0" presId="urn:microsoft.com/office/officeart/2005/8/layout/arrow2"/>
    <dgm:cxn modelId="{9984E598-F61C-40A5-BB0E-65027C44BA04}" type="presParOf" srcId="{7F706B86-2B13-4600-845C-EC68805B8431}" destId="{811BCDA3-ECEF-465F-A71A-EDB394A2701A}" srcOrd="4" destOrd="0" presId="urn:microsoft.com/office/officeart/2005/8/layout/arrow2"/>
    <dgm:cxn modelId="{EDCD4A61-5492-45BE-A47E-4A4A96F8541A}" type="presParOf" srcId="{7F706B86-2B13-4600-845C-EC68805B8431}" destId="{617664C4-C054-4BD9-A49F-AD8970795DB2}" srcOrd="5" destOrd="0" presId="urn:microsoft.com/office/officeart/2005/8/layout/arrow2"/>
    <dgm:cxn modelId="{420BDC6F-F6A2-477C-9568-D65CB428EE30}" type="presParOf" srcId="{7F706B86-2B13-4600-845C-EC68805B8431}" destId="{0FF995A0-4A0E-4A4F-A9D8-0BE1F0BD5358}" srcOrd="6" destOrd="0" presId="urn:microsoft.com/office/officeart/2005/8/layout/arrow2"/>
    <dgm:cxn modelId="{DCCD2E09-BA4B-463D-9FB5-43D8A2018030}" type="presParOf" srcId="{7F706B86-2B13-4600-845C-EC68805B8431}" destId="{91460319-C25B-4AAE-841B-45AD538923E1}" srcOrd="7" destOrd="0" presId="urn:microsoft.com/office/officeart/2005/8/layout/arrow2"/>
    <dgm:cxn modelId="{45A15853-01FB-4DE7-A80C-3EC7831D0916}" type="presParOf" srcId="{7F706B86-2B13-4600-845C-EC68805B8431}" destId="{B66B1BED-233B-4F56-A87A-1A386B8CFB61}" srcOrd="8" destOrd="0" presId="urn:microsoft.com/office/officeart/2005/8/layout/arrow2"/>
    <dgm:cxn modelId="{DB9E98B1-9522-43D9-B62C-56AC85F02325}" type="presParOf" srcId="{7F706B86-2B13-4600-845C-EC68805B8431}" destId="{A10C90B2-0D5E-4F7F-9204-E4536C27825B}" srcOrd="9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8.xml><?xml version="1.0" encoding="utf-8"?>
<dgm:dataModel xmlns:dgm="http://schemas.openxmlformats.org/drawingml/2006/diagram" xmlns:a="http://schemas.openxmlformats.org/drawingml/2006/main">
  <dgm:ptLst>
    <dgm:pt modelId="{5DE70EFE-7B92-4D32-B23B-65BE1E21795C}" type="doc">
      <dgm:prSet loTypeId="urn:microsoft.com/office/officeart/2005/8/layout/h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C39A1B5-32B2-440B-9F0B-AB61FD370EF3}">
      <dgm:prSet phldrT="[Text]"/>
      <dgm:spPr/>
      <dgm:t>
        <a:bodyPr/>
        <a:lstStyle/>
        <a:p>
          <a:r>
            <a:rPr lang="en-US" b="1" dirty="0"/>
            <a:t>Appeal to KYTC Leadership</a:t>
          </a:r>
        </a:p>
      </dgm:t>
    </dgm:pt>
    <dgm:pt modelId="{BAB5A82A-B31E-4BB5-AE20-A8D05EBE01E8}" type="parTrans" cxnId="{9DE1846B-6EF9-4E4F-A396-3B1981A6809E}">
      <dgm:prSet/>
      <dgm:spPr/>
      <dgm:t>
        <a:bodyPr/>
        <a:lstStyle/>
        <a:p>
          <a:endParaRPr lang="en-US"/>
        </a:p>
      </dgm:t>
    </dgm:pt>
    <dgm:pt modelId="{770F4DA8-6A5D-4E56-A8F8-772C08BF3C07}" type="sibTrans" cxnId="{9DE1846B-6EF9-4E4F-A396-3B1981A6809E}">
      <dgm:prSet/>
      <dgm:spPr/>
      <dgm:t>
        <a:bodyPr/>
        <a:lstStyle/>
        <a:p>
          <a:endParaRPr lang="en-US"/>
        </a:p>
      </dgm:t>
    </dgm:pt>
    <dgm:pt modelId="{36E5AB8D-AABB-439C-9E2D-EA9DD5F4DFAC}">
      <dgm:prSet phldrT="[Text]"/>
      <dgm:spPr/>
      <dgm:t>
        <a:bodyPr/>
        <a:lstStyle/>
        <a:p>
          <a:r>
            <a:rPr lang="en-US" dirty="0"/>
            <a:t>Adds Cabinet leadership: State Highway Engineer’s Office (SHE), Right of Way and Utilities Division Director (ROWD), and the Office of Legal Services (OLS)</a:t>
          </a:r>
        </a:p>
      </dgm:t>
    </dgm:pt>
    <dgm:pt modelId="{D01D1BE1-7803-4B8E-84BF-E117373C7BCC}" type="parTrans" cxnId="{E173E404-8F04-477D-AF32-431593C50FEE}">
      <dgm:prSet/>
      <dgm:spPr/>
      <dgm:t>
        <a:bodyPr/>
        <a:lstStyle/>
        <a:p>
          <a:endParaRPr lang="en-US"/>
        </a:p>
      </dgm:t>
    </dgm:pt>
    <dgm:pt modelId="{8562EE4F-73A1-4FBD-BE8A-55AB832DAE8E}" type="sibTrans" cxnId="{E173E404-8F04-477D-AF32-431593C50FEE}">
      <dgm:prSet/>
      <dgm:spPr/>
      <dgm:t>
        <a:bodyPr/>
        <a:lstStyle/>
        <a:p>
          <a:endParaRPr lang="en-US"/>
        </a:p>
      </dgm:t>
    </dgm:pt>
    <dgm:pt modelId="{06EF1F9D-5321-4C60-BB0A-120172337D87}">
      <dgm:prSet/>
      <dgm:spPr/>
      <dgm:t>
        <a:bodyPr/>
        <a:lstStyle/>
        <a:p>
          <a:r>
            <a:rPr lang="en-US" dirty="0"/>
            <a:t>No specific duration</a:t>
          </a:r>
        </a:p>
      </dgm:t>
    </dgm:pt>
    <dgm:pt modelId="{2D94A458-D4F5-4B07-A2BC-9DBE36C913A1}" type="parTrans" cxnId="{44A2F16C-F1F7-4BF1-8FAD-C074DD1F5363}">
      <dgm:prSet/>
      <dgm:spPr/>
      <dgm:t>
        <a:bodyPr/>
        <a:lstStyle/>
        <a:p>
          <a:endParaRPr lang="en-US"/>
        </a:p>
      </dgm:t>
    </dgm:pt>
    <dgm:pt modelId="{F4F04E25-36B3-4D36-B07B-78FEBFB98481}" type="sibTrans" cxnId="{44A2F16C-F1F7-4BF1-8FAD-C074DD1F5363}">
      <dgm:prSet/>
      <dgm:spPr/>
      <dgm:t>
        <a:bodyPr/>
        <a:lstStyle/>
        <a:p>
          <a:endParaRPr lang="en-US"/>
        </a:p>
      </dgm:t>
    </dgm:pt>
    <dgm:pt modelId="{627935F9-4B14-45BD-95E9-FEF4559F9072}" type="pres">
      <dgm:prSet presAssocID="{5DE70EFE-7B92-4D32-B23B-65BE1E21795C}" presName="linearFlow" presStyleCnt="0">
        <dgm:presLayoutVars>
          <dgm:dir/>
          <dgm:animLvl val="lvl"/>
          <dgm:resizeHandles/>
        </dgm:presLayoutVars>
      </dgm:prSet>
      <dgm:spPr/>
    </dgm:pt>
    <dgm:pt modelId="{23F7CEFB-1A94-45A6-92E3-6EE78CDE3A6F}" type="pres">
      <dgm:prSet presAssocID="{6C39A1B5-32B2-440B-9F0B-AB61FD370EF3}" presName="compositeNode" presStyleCnt="0">
        <dgm:presLayoutVars>
          <dgm:bulletEnabled val="1"/>
        </dgm:presLayoutVars>
      </dgm:prSet>
      <dgm:spPr/>
    </dgm:pt>
    <dgm:pt modelId="{494F59AC-A094-4204-ADF2-651FB8455958}" type="pres">
      <dgm:prSet presAssocID="{6C39A1B5-32B2-440B-9F0B-AB61FD370EF3}" presName="image" presStyleLbl="fgImgPlace1" presStyleIdx="0" presStyleCnt="1"/>
      <dgm:spPr>
        <a:blipFill>
          <a:blip xmlns:r="http://schemas.openxmlformats.org/officeDocument/2006/relationships" r:embed="rId1"/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Child holding up hand"/>
        </a:ext>
      </dgm:extLst>
    </dgm:pt>
    <dgm:pt modelId="{9457E786-8A70-4133-98D5-254EF9ED19B6}" type="pres">
      <dgm:prSet presAssocID="{6C39A1B5-32B2-440B-9F0B-AB61FD370EF3}" presName="childNode" presStyleLbl="node1" presStyleIdx="0" presStyleCnt="1">
        <dgm:presLayoutVars>
          <dgm:bulletEnabled val="1"/>
        </dgm:presLayoutVars>
      </dgm:prSet>
      <dgm:spPr/>
    </dgm:pt>
    <dgm:pt modelId="{B9A6180A-9ACE-4300-8CF9-F4714DAE5622}" type="pres">
      <dgm:prSet presAssocID="{6C39A1B5-32B2-440B-9F0B-AB61FD370EF3}" presName="parentNode" presStyleLbl="revTx" presStyleIdx="0" presStyleCnt="1">
        <dgm:presLayoutVars>
          <dgm:chMax val="0"/>
          <dgm:bulletEnabled val="1"/>
        </dgm:presLayoutVars>
      </dgm:prSet>
      <dgm:spPr/>
    </dgm:pt>
  </dgm:ptLst>
  <dgm:cxnLst>
    <dgm:cxn modelId="{E173E404-8F04-477D-AF32-431593C50FEE}" srcId="{6C39A1B5-32B2-440B-9F0B-AB61FD370EF3}" destId="{36E5AB8D-AABB-439C-9E2D-EA9DD5F4DFAC}" srcOrd="0" destOrd="0" parTransId="{D01D1BE1-7803-4B8E-84BF-E117373C7BCC}" sibTransId="{8562EE4F-73A1-4FBD-BE8A-55AB832DAE8E}"/>
    <dgm:cxn modelId="{8AC89963-70CB-4E48-A5DA-0961F1DD3432}" type="presOf" srcId="{06EF1F9D-5321-4C60-BB0A-120172337D87}" destId="{9457E786-8A70-4133-98D5-254EF9ED19B6}" srcOrd="0" destOrd="1" presId="urn:microsoft.com/office/officeart/2005/8/layout/hList2"/>
    <dgm:cxn modelId="{63497B44-BC1C-4EE1-9C35-00CBB7A31D70}" type="presOf" srcId="{5DE70EFE-7B92-4D32-B23B-65BE1E21795C}" destId="{627935F9-4B14-45BD-95E9-FEF4559F9072}" srcOrd="0" destOrd="0" presId="urn:microsoft.com/office/officeart/2005/8/layout/hList2"/>
    <dgm:cxn modelId="{9DE1846B-6EF9-4E4F-A396-3B1981A6809E}" srcId="{5DE70EFE-7B92-4D32-B23B-65BE1E21795C}" destId="{6C39A1B5-32B2-440B-9F0B-AB61FD370EF3}" srcOrd="0" destOrd="0" parTransId="{BAB5A82A-B31E-4BB5-AE20-A8D05EBE01E8}" sibTransId="{770F4DA8-6A5D-4E56-A8F8-772C08BF3C07}"/>
    <dgm:cxn modelId="{44A2F16C-F1F7-4BF1-8FAD-C074DD1F5363}" srcId="{6C39A1B5-32B2-440B-9F0B-AB61FD370EF3}" destId="{06EF1F9D-5321-4C60-BB0A-120172337D87}" srcOrd="1" destOrd="0" parTransId="{2D94A458-D4F5-4B07-A2BC-9DBE36C913A1}" sibTransId="{F4F04E25-36B3-4D36-B07B-78FEBFB98481}"/>
    <dgm:cxn modelId="{680991BE-7E42-4078-B8CC-F9F14A33501F}" type="presOf" srcId="{36E5AB8D-AABB-439C-9E2D-EA9DD5F4DFAC}" destId="{9457E786-8A70-4133-98D5-254EF9ED19B6}" srcOrd="0" destOrd="0" presId="urn:microsoft.com/office/officeart/2005/8/layout/hList2"/>
    <dgm:cxn modelId="{23F798FD-C3C1-489B-9B4A-616BA34439EA}" type="presOf" srcId="{6C39A1B5-32B2-440B-9F0B-AB61FD370EF3}" destId="{B9A6180A-9ACE-4300-8CF9-F4714DAE5622}" srcOrd="0" destOrd="0" presId="urn:microsoft.com/office/officeart/2005/8/layout/hList2"/>
    <dgm:cxn modelId="{FA041BC2-06DF-4219-AFCC-BFE6F8831DA0}" type="presParOf" srcId="{627935F9-4B14-45BD-95E9-FEF4559F9072}" destId="{23F7CEFB-1A94-45A6-92E3-6EE78CDE3A6F}" srcOrd="0" destOrd="0" presId="urn:microsoft.com/office/officeart/2005/8/layout/hList2"/>
    <dgm:cxn modelId="{0CC55416-CF49-408A-99A8-7CB2184B5C8E}" type="presParOf" srcId="{23F7CEFB-1A94-45A6-92E3-6EE78CDE3A6F}" destId="{494F59AC-A094-4204-ADF2-651FB8455958}" srcOrd="0" destOrd="0" presId="urn:microsoft.com/office/officeart/2005/8/layout/hList2"/>
    <dgm:cxn modelId="{3E0F1FEB-6C58-4E36-BA20-F50FDF14BEC8}" type="presParOf" srcId="{23F7CEFB-1A94-45A6-92E3-6EE78CDE3A6F}" destId="{9457E786-8A70-4133-98D5-254EF9ED19B6}" srcOrd="1" destOrd="0" presId="urn:microsoft.com/office/officeart/2005/8/layout/hList2"/>
    <dgm:cxn modelId="{D632F6B4-4A0B-40A2-A72B-12934542B539}" type="presParOf" srcId="{23F7CEFB-1A94-45A6-92E3-6EE78CDE3A6F}" destId="{B9A6180A-9ACE-4300-8CF9-F4714DAE5622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9.xml><?xml version="1.0" encoding="utf-8"?>
<dgm:dataModel xmlns:dgm="http://schemas.openxmlformats.org/drawingml/2006/diagram" xmlns:a="http://schemas.openxmlformats.org/drawingml/2006/main">
  <dgm:ptLst>
    <dgm:pt modelId="{A95F93C9-2833-443D-994C-4F6B9C23EF45}" type="doc">
      <dgm:prSet loTypeId="urn:microsoft.com/office/officeart/2008/layout/AlternatingPictureBlocks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CD43F14-0FAB-4DDB-94F7-C39CCE5E358E}">
      <dgm:prSet phldrT="[Text]"/>
      <dgm:spPr/>
      <dgm:t>
        <a:bodyPr/>
        <a:lstStyle/>
        <a:p>
          <a:r>
            <a:rPr lang="en-US" dirty="0"/>
            <a:t> Policy adoption</a:t>
          </a:r>
        </a:p>
      </dgm:t>
    </dgm:pt>
    <dgm:pt modelId="{BFA5ABE2-1446-4123-990D-F82EF7C0D99B}" type="parTrans" cxnId="{3D670EF0-BC4D-4F0A-A580-803D86972C6D}">
      <dgm:prSet/>
      <dgm:spPr/>
      <dgm:t>
        <a:bodyPr/>
        <a:lstStyle/>
        <a:p>
          <a:endParaRPr lang="en-US"/>
        </a:p>
      </dgm:t>
    </dgm:pt>
    <dgm:pt modelId="{1127C90F-670E-4A46-89A4-3EA7909520EC}" type="sibTrans" cxnId="{3D670EF0-BC4D-4F0A-A580-803D86972C6D}">
      <dgm:prSet/>
      <dgm:spPr/>
      <dgm:t>
        <a:bodyPr/>
        <a:lstStyle/>
        <a:p>
          <a:endParaRPr lang="en-US"/>
        </a:p>
      </dgm:t>
    </dgm:pt>
    <dgm:pt modelId="{FE0E79B7-26C8-45B6-B90E-9D494783034B}">
      <dgm:prSet/>
      <dgm:spPr/>
      <dgm:t>
        <a:bodyPr/>
        <a:lstStyle/>
        <a:p>
          <a:r>
            <a:rPr lang="en-US" dirty="0"/>
            <a:t>Monitor execution </a:t>
          </a:r>
        </a:p>
      </dgm:t>
    </dgm:pt>
    <dgm:pt modelId="{F8D9B903-56E6-4DB9-82D4-E4D68927F1E9}" type="parTrans" cxnId="{9FC62976-EE52-4A01-A8DE-3C64C8E419D7}">
      <dgm:prSet/>
      <dgm:spPr/>
      <dgm:t>
        <a:bodyPr/>
        <a:lstStyle/>
        <a:p>
          <a:endParaRPr lang="en-US"/>
        </a:p>
      </dgm:t>
    </dgm:pt>
    <dgm:pt modelId="{111A1325-7099-47D7-8DB8-8E5057ABD56C}" type="sibTrans" cxnId="{9FC62976-EE52-4A01-A8DE-3C64C8E419D7}">
      <dgm:prSet/>
      <dgm:spPr/>
      <dgm:t>
        <a:bodyPr/>
        <a:lstStyle/>
        <a:p>
          <a:endParaRPr lang="en-US"/>
        </a:p>
      </dgm:t>
    </dgm:pt>
    <dgm:pt modelId="{53A0943D-9C7B-4BBA-AF75-A9F561F1FB05}">
      <dgm:prSet/>
      <dgm:spPr/>
      <dgm:t>
        <a:bodyPr/>
        <a:lstStyle/>
        <a:p>
          <a:r>
            <a:rPr lang="en-US" dirty="0"/>
            <a:t>1-year review</a:t>
          </a:r>
        </a:p>
      </dgm:t>
    </dgm:pt>
    <dgm:pt modelId="{C2C62C31-11E1-4569-8AF7-7B8725CB23FB}" type="parTrans" cxnId="{3055370D-DF09-4DB4-B0C9-CA6C2B4EB646}">
      <dgm:prSet/>
      <dgm:spPr/>
      <dgm:t>
        <a:bodyPr/>
        <a:lstStyle/>
        <a:p>
          <a:endParaRPr lang="en-US"/>
        </a:p>
      </dgm:t>
    </dgm:pt>
    <dgm:pt modelId="{4779067A-A97C-474F-8F45-DA55CD9BB7F3}" type="sibTrans" cxnId="{3055370D-DF09-4DB4-B0C9-CA6C2B4EB646}">
      <dgm:prSet/>
      <dgm:spPr/>
      <dgm:t>
        <a:bodyPr/>
        <a:lstStyle/>
        <a:p>
          <a:endParaRPr lang="en-US"/>
        </a:p>
      </dgm:t>
    </dgm:pt>
    <dgm:pt modelId="{1E46E9FD-DC1F-41C8-A637-D34C66E5A782}">
      <dgm:prSet phldrT="[Text]"/>
      <dgm:spPr/>
      <dgm:t>
        <a:bodyPr/>
        <a:lstStyle/>
        <a:p>
          <a:r>
            <a:rPr lang="en-US" dirty="0"/>
            <a:t>Available Late 2026</a:t>
          </a:r>
        </a:p>
      </dgm:t>
    </dgm:pt>
    <dgm:pt modelId="{B0F1232F-266E-48B7-A8CD-8F53516DD80C}" type="parTrans" cxnId="{BA0A4260-D4D9-4EB4-8DA4-A6EF1735443C}">
      <dgm:prSet/>
      <dgm:spPr/>
      <dgm:t>
        <a:bodyPr/>
        <a:lstStyle/>
        <a:p>
          <a:endParaRPr lang="en-US"/>
        </a:p>
      </dgm:t>
    </dgm:pt>
    <dgm:pt modelId="{7353783F-096B-478E-AFB3-7DE9EE5CC87D}" type="sibTrans" cxnId="{BA0A4260-D4D9-4EB4-8DA4-A6EF1735443C}">
      <dgm:prSet/>
      <dgm:spPr/>
      <dgm:t>
        <a:bodyPr/>
        <a:lstStyle/>
        <a:p>
          <a:endParaRPr lang="en-US"/>
        </a:p>
      </dgm:t>
    </dgm:pt>
    <dgm:pt modelId="{365DCAA3-370C-4BB9-A963-D80C8ED7EE1C}">
      <dgm:prSet phldrT="[Text]"/>
      <dgm:spPr/>
      <dgm:t>
        <a:bodyPr/>
        <a:lstStyle/>
        <a:p>
          <a:r>
            <a:rPr lang="en-US" dirty="0"/>
            <a:t>Build Utility Dispute Council</a:t>
          </a:r>
        </a:p>
      </dgm:t>
    </dgm:pt>
    <dgm:pt modelId="{15DFDEF6-8DCF-41CD-ABEC-F5F1782811F5}" type="parTrans" cxnId="{BA916DCF-35BB-4F9A-9ECA-1A7E1EEDC22B}">
      <dgm:prSet/>
      <dgm:spPr/>
      <dgm:t>
        <a:bodyPr/>
        <a:lstStyle/>
        <a:p>
          <a:endParaRPr lang="en-US"/>
        </a:p>
      </dgm:t>
    </dgm:pt>
    <dgm:pt modelId="{812E0F83-C034-4BED-A927-7D61D3656286}" type="sibTrans" cxnId="{BA916DCF-35BB-4F9A-9ECA-1A7E1EEDC22B}">
      <dgm:prSet/>
      <dgm:spPr/>
      <dgm:t>
        <a:bodyPr/>
        <a:lstStyle/>
        <a:p>
          <a:endParaRPr lang="en-US"/>
        </a:p>
      </dgm:t>
    </dgm:pt>
    <dgm:pt modelId="{384539D1-49F8-4845-AAB1-914D9940E19B}" type="pres">
      <dgm:prSet presAssocID="{A95F93C9-2833-443D-994C-4F6B9C23EF45}" presName="linearFlow" presStyleCnt="0">
        <dgm:presLayoutVars>
          <dgm:dir/>
          <dgm:resizeHandles val="exact"/>
        </dgm:presLayoutVars>
      </dgm:prSet>
      <dgm:spPr/>
    </dgm:pt>
    <dgm:pt modelId="{634FDC62-C877-4EE0-A091-18C52167D719}" type="pres">
      <dgm:prSet presAssocID="{8CD43F14-0FAB-4DDB-94F7-C39CCE5E358E}" presName="comp" presStyleCnt="0"/>
      <dgm:spPr/>
    </dgm:pt>
    <dgm:pt modelId="{7BD3250A-CCD3-4738-ABE1-403D0AE0C98F}" type="pres">
      <dgm:prSet presAssocID="{8CD43F14-0FAB-4DDB-94F7-C39CCE5E358E}" presName="rect2" presStyleLbl="node1" presStyleIdx="0" presStyleCnt="5">
        <dgm:presLayoutVars>
          <dgm:bulletEnabled val="1"/>
        </dgm:presLayoutVars>
      </dgm:prSet>
      <dgm:spPr/>
    </dgm:pt>
    <dgm:pt modelId="{6778FC43-7B9F-42BE-A314-B3996DD8349D}" type="pres">
      <dgm:prSet presAssocID="{8CD43F14-0FAB-4DDB-94F7-C39CCE5E358E}" presName="rect1" presStyleLbl="lnNode1" presStyleIdx="0" presStyleCnt="5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 l="-1000" r="-1000"/>
          </a:stretch>
        </a:blipFill>
      </dgm:spPr>
      <dgm:extLst>
        <a:ext uri="{E40237B7-FDA0-4F09-8148-C483321AD2D9}">
          <dgm14:cNvPr xmlns:dgm14="http://schemas.microsoft.com/office/drawing/2010/diagram" id="0" name="" descr="Address Book with solid fill"/>
        </a:ext>
      </dgm:extLst>
    </dgm:pt>
    <dgm:pt modelId="{46C02B49-151F-4077-BCCF-893EF9726E57}" type="pres">
      <dgm:prSet presAssocID="{1127C90F-670E-4A46-89A4-3EA7909520EC}" presName="sibTrans" presStyleCnt="0"/>
      <dgm:spPr/>
    </dgm:pt>
    <dgm:pt modelId="{D9B1962E-750B-4516-921E-423A0BC9374D}" type="pres">
      <dgm:prSet presAssocID="{365DCAA3-370C-4BB9-A963-D80C8ED7EE1C}" presName="comp" presStyleCnt="0"/>
      <dgm:spPr/>
    </dgm:pt>
    <dgm:pt modelId="{0749F469-C33F-41C7-9477-95321A4BE6EF}" type="pres">
      <dgm:prSet presAssocID="{365DCAA3-370C-4BB9-A963-D80C8ED7EE1C}" presName="rect2" presStyleLbl="node1" presStyleIdx="1" presStyleCnt="5">
        <dgm:presLayoutVars>
          <dgm:bulletEnabled val="1"/>
        </dgm:presLayoutVars>
      </dgm:prSet>
      <dgm:spPr/>
    </dgm:pt>
    <dgm:pt modelId="{E2DECA7A-76F4-4ADA-B154-698341D2B090}" type="pres">
      <dgm:prSet presAssocID="{365DCAA3-370C-4BB9-A963-D80C8ED7EE1C}" presName="rect1" presStyleLbl="lnNode1" presStyleIdx="1" presStyleCnt="5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l="-1000" r="-1000"/>
          </a:stretch>
        </a:blipFill>
      </dgm:spPr>
      <dgm:extLst>
        <a:ext uri="{E40237B7-FDA0-4F09-8148-C483321AD2D9}">
          <dgm14:cNvPr xmlns:dgm14="http://schemas.microsoft.com/office/drawing/2010/diagram" id="0" name="" descr="Group success with solid fill"/>
        </a:ext>
      </dgm:extLst>
    </dgm:pt>
    <dgm:pt modelId="{2813E236-CB9C-4238-9501-71AEA5660162}" type="pres">
      <dgm:prSet presAssocID="{812E0F83-C034-4BED-A927-7D61D3656286}" presName="sibTrans" presStyleCnt="0"/>
      <dgm:spPr/>
    </dgm:pt>
    <dgm:pt modelId="{E2D7DA4A-AB3F-484F-8BD2-A763D672BA70}" type="pres">
      <dgm:prSet presAssocID="{1E46E9FD-DC1F-41C8-A637-D34C66E5A782}" presName="comp" presStyleCnt="0"/>
      <dgm:spPr/>
    </dgm:pt>
    <dgm:pt modelId="{D196C19D-231E-4484-94A6-C9A3411FD390}" type="pres">
      <dgm:prSet presAssocID="{1E46E9FD-DC1F-41C8-A637-D34C66E5A782}" presName="rect2" presStyleLbl="node1" presStyleIdx="2" presStyleCnt="5">
        <dgm:presLayoutVars>
          <dgm:bulletEnabled val="1"/>
        </dgm:presLayoutVars>
      </dgm:prSet>
      <dgm:spPr/>
    </dgm:pt>
    <dgm:pt modelId="{82119CAD-8256-4EFF-BB3F-0E0E4630F7B9}" type="pres">
      <dgm:prSet presAssocID="{1E46E9FD-DC1F-41C8-A637-D34C66E5A782}" presName="rect1" presStyleLbl="lnNode1" presStyleIdx="2" presStyleCnt="5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 l="-1000" r="-1000"/>
          </a:stretch>
        </a:blipFill>
      </dgm:spPr>
      <dgm:extLst>
        <a:ext uri="{E40237B7-FDA0-4F09-8148-C483321AD2D9}">
          <dgm14:cNvPr xmlns:dgm14="http://schemas.microsoft.com/office/drawing/2010/diagram" id="0" name="" descr="Daily calendar with solid fill"/>
        </a:ext>
      </dgm:extLst>
    </dgm:pt>
    <dgm:pt modelId="{2DC957AA-E9D8-4F62-AF3F-3F2146F69337}" type="pres">
      <dgm:prSet presAssocID="{7353783F-096B-478E-AFB3-7DE9EE5CC87D}" presName="sibTrans" presStyleCnt="0"/>
      <dgm:spPr/>
    </dgm:pt>
    <dgm:pt modelId="{57A69ED4-9ADA-4601-A8A1-0F7A111A9D48}" type="pres">
      <dgm:prSet presAssocID="{FE0E79B7-26C8-45B6-B90E-9D494783034B}" presName="comp" presStyleCnt="0"/>
      <dgm:spPr/>
    </dgm:pt>
    <dgm:pt modelId="{3EF0F737-B0E7-493C-BB73-843F6F1ACE9D}" type="pres">
      <dgm:prSet presAssocID="{FE0E79B7-26C8-45B6-B90E-9D494783034B}" presName="rect2" presStyleLbl="node1" presStyleIdx="3" presStyleCnt="5">
        <dgm:presLayoutVars>
          <dgm:bulletEnabled val="1"/>
        </dgm:presLayoutVars>
      </dgm:prSet>
      <dgm:spPr/>
    </dgm:pt>
    <dgm:pt modelId="{50B0BD70-5893-45A8-9080-06042BA0EEDA}" type="pres">
      <dgm:prSet presAssocID="{FE0E79B7-26C8-45B6-B90E-9D494783034B}" presName="rect1" presStyleLbl="lnNode1" presStyleIdx="3" presStyleCnt="5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l="-1000" r="-1000"/>
          </a:stretch>
        </a:blipFill>
      </dgm:spPr>
      <dgm:extLst>
        <a:ext uri="{E40237B7-FDA0-4F09-8148-C483321AD2D9}">
          <dgm14:cNvPr xmlns:dgm14="http://schemas.microsoft.com/office/drawing/2010/diagram" id="0" name="" descr="Security camera with solid fill"/>
        </a:ext>
      </dgm:extLst>
    </dgm:pt>
    <dgm:pt modelId="{6245A442-33CA-4B7C-B61F-9A241DF16820}" type="pres">
      <dgm:prSet presAssocID="{111A1325-7099-47D7-8DB8-8E5057ABD56C}" presName="sibTrans" presStyleCnt="0"/>
      <dgm:spPr/>
    </dgm:pt>
    <dgm:pt modelId="{DCAE6189-D0D2-4F59-A947-E3E6C1E1B26A}" type="pres">
      <dgm:prSet presAssocID="{53A0943D-9C7B-4BBA-AF75-A9F561F1FB05}" presName="comp" presStyleCnt="0"/>
      <dgm:spPr/>
    </dgm:pt>
    <dgm:pt modelId="{9E6D5689-4037-4109-A952-6088EA99C975}" type="pres">
      <dgm:prSet presAssocID="{53A0943D-9C7B-4BBA-AF75-A9F561F1FB05}" presName="rect2" presStyleLbl="node1" presStyleIdx="4" presStyleCnt="5">
        <dgm:presLayoutVars>
          <dgm:bulletEnabled val="1"/>
        </dgm:presLayoutVars>
      </dgm:prSet>
      <dgm:spPr/>
    </dgm:pt>
    <dgm:pt modelId="{5249B6C7-B7C2-4255-87D9-215B214D3BEE}" type="pres">
      <dgm:prSet presAssocID="{53A0943D-9C7B-4BBA-AF75-A9F561F1FB05}" presName="rect1" presStyleLbl="lnNode1" presStyleIdx="4" presStyleCnt="5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 l="-1000" r="-1000"/>
          </a:stretch>
        </a:blipFill>
      </dgm:spPr>
      <dgm:extLst>
        <a:ext uri="{E40237B7-FDA0-4F09-8148-C483321AD2D9}">
          <dgm14:cNvPr xmlns:dgm14="http://schemas.microsoft.com/office/drawing/2010/diagram" id="0" name="" descr="Artificial Intelligence with solid fill"/>
        </a:ext>
      </dgm:extLst>
    </dgm:pt>
  </dgm:ptLst>
  <dgm:cxnLst>
    <dgm:cxn modelId="{3055370D-DF09-4DB4-B0C9-CA6C2B4EB646}" srcId="{A95F93C9-2833-443D-994C-4F6B9C23EF45}" destId="{53A0943D-9C7B-4BBA-AF75-A9F561F1FB05}" srcOrd="4" destOrd="0" parTransId="{C2C62C31-11E1-4569-8AF7-7B8725CB23FB}" sibTransId="{4779067A-A97C-474F-8F45-DA55CD9BB7F3}"/>
    <dgm:cxn modelId="{BA0A4260-D4D9-4EB4-8DA4-A6EF1735443C}" srcId="{A95F93C9-2833-443D-994C-4F6B9C23EF45}" destId="{1E46E9FD-DC1F-41C8-A637-D34C66E5A782}" srcOrd="2" destOrd="0" parTransId="{B0F1232F-266E-48B7-A8CD-8F53516DD80C}" sibTransId="{7353783F-096B-478E-AFB3-7DE9EE5CC87D}"/>
    <dgm:cxn modelId="{9FC62976-EE52-4A01-A8DE-3C64C8E419D7}" srcId="{A95F93C9-2833-443D-994C-4F6B9C23EF45}" destId="{FE0E79B7-26C8-45B6-B90E-9D494783034B}" srcOrd="3" destOrd="0" parTransId="{F8D9B903-56E6-4DB9-82D4-E4D68927F1E9}" sibTransId="{111A1325-7099-47D7-8DB8-8E5057ABD56C}"/>
    <dgm:cxn modelId="{6542A482-34E9-46C3-BBFD-8CB3111D175C}" type="presOf" srcId="{365DCAA3-370C-4BB9-A963-D80C8ED7EE1C}" destId="{0749F469-C33F-41C7-9477-95321A4BE6EF}" srcOrd="0" destOrd="0" presId="urn:microsoft.com/office/officeart/2008/layout/AlternatingPictureBlocks"/>
    <dgm:cxn modelId="{17306AA8-1EB8-4EC9-BC6F-093265ECADC8}" type="presOf" srcId="{1E46E9FD-DC1F-41C8-A637-D34C66E5A782}" destId="{D196C19D-231E-4484-94A6-C9A3411FD390}" srcOrd="0" destOrd="0" presId="urn:microsoft.com/office/officeart/2008/layout/AlternatingPictureBlocks"/>
    <dgm:cxn modelId="{A889B0B3-8555-44C3-B3DC-5851A089AAB0}" type="presOf" srcId="{53A0943D-9C7B-4BBA-AF75-A9F561F1FB05}" destId="{9E6D5689-4037-4109-A952-6088EA99C975}" srcOrd="0" destOrd="0" presId="urn:microsoft.com/office/officeart/2008/layout/AlternatingPictureBlocks"/>
    <dgm:cxn modelId="{BA916DCF-35BB-4F9A-9ECA-1A7E1EEDC22B}" srcId="{A95F93C9-2833-443D-994C-4F6B9C23EF45}" destId="{365DCAA3-370C-4BB9-A963-D80C8ED7EE1C}" srcOrd="1" destOrd="0" parTransId="{15DFDEF6-8DCF-41CD-ABEC-F5F1782811F5}" sibTransId="{812E0F83-C034-4BED-A927-7D61D3656286}"/>
    <dgm:cxn modelId="{755CCAEA-C0F6-44CA-9182-2C1B4CABE83C}" type="presOf" srcId="{FE0E79B7-26C8-45B6-B90E-9D494783034B}" destId="{3EF0F737-B0E7-493C-BB73-843F6F1ACE9D}" srcOrd="0" destOrd="0" presId="urn:microsoft.com/office/officeart/2008/layout/AlternatingPictureBlocks"/>
    <dgm:cxn modelId="{3D670EF0-BC4D-4F0A-A580-803D86972C6D}" srcId="{A95F93C9-2833-443D-994C-4F6B9C23EF45}" destId="{8CD43F14-0FAB-4DDB-94F7-C39CCE5E358E}" srcOrd="0" destOrd="0" parTransId="{BFA5ABE2-1446-4123-990D-F82EF7C0D99B}" sibTransId="{1127C90F-670E-4A46-89A4-3EA7909520EC}"/>
    <dgm:cxn modelId="{D518E1F1-33B4-4BAF-8454-2B21A7B6451C}" type="presOf" srcId="{A95F93C9-2833-443D-994C-4F6B9C23EF45}" destId="{384539D1-49F8-4845-AAB1-914D9940E19B}" srcOrd="0" destOrd="0" presId="urn:microsoft.com/office/officeart/2008/layout/AlternatingPictureBlocks"/>
    <dgm:cxn modelId="{642221FB-6BAE-453F-93F8-5DBA8CB76F79}" type="presOf" srcId="{8CD43F14-0FAB-4DDB-94F7-C39CCE5E358E}" destId="{7BD3250A-CCD3-4738-ABE1-403D0AE0C98F}" srcOrd="0" destOrd="0" presId="urn:microsoft.com/office/officeart/2008/layout/AlternatingPictureBlocks"/>
    <dgm:cxn modelId="{1F519009-72C4-49AB-A829-E60E4DE86C05}" type="presParOf" srcId="{384539D1-49F8-4845-AAB1-914D9940E19B}" destId="{634FDC62-C877-4EE0-A091-18C52167D719}" srcOrd="0" destOrd="0" presId="urn:microsoft.com/office/officeart/2008/layout/AlternatingPictureBlocks"/>
    <dgm:cxn modelId="{DE73BCF8-AFC2-4E7A-B206-3BFBB7C12A93}" type="presParOf" srcId="{634FDC62-C877-4EE0-A091-18C52167D719}" destId="{7BD3250A-CCD3-4738-ABE1-403D0AE0C98F}" srcOrd="0" destOrd="0" presId="urn:microsoft.com/office/officeart/2008/layout/AlternatingPictureBlocks"/>
    <dgm:cxn modelId="{01861697-31D7-4BFA-BB35-0265DF6E18DD}" type="presParOf" srcId="{634FDC62-C877-4EE0-A091-18C52167D719}" destId="{6778FC43-7B9F-42BE-A314-B3996DD8349D}" srcOrd="1" destOrd="0" presId="urn:microsoft.com/office/officeart/2008/layout/AlternatingPictureBlocks"/>
    <dgm:cxn modelId="{8045E860-2196-477D-9243-326D3EDBC57F}" type="presParOf" srcId="{384539D1-49F8-4845-AAB1-914D9940E19B}" destId="{46C02B49-151F-4077-BCCF-893EF9726E57}" srcOrd="1" destOrd="0" presId="urn:microsoft.com/office/officeart/2008/layout/AlternatingPictureBlocks"/>
    <dgm:cxn modelId="{552CE009-AED5-43EB-85FD-50058039C093}" type="presParOf" srcId="{384539D1-49F8-4845-AAB1-914D9940E19B}" destId="{D9B1962E-750B-4516-921E-423A0BC9374D}" srcOrd="2" destOrd="0" presId="urn:microsoft.com/office/officeart/2008/layout/AlternatingPictureBlocks"/>
    <dgm:cxn modelId="{CF37B800-E113-4E32-99B0-19D7609E13F4}" type="presParOf" srcId="{D9B1962E-750B-4516-921E-423A0BC9374D}" destId="{0749F469-C33F-41C7-9477-95321A4BE6EF}" srcOrd="0" destOrd="0" presId="urn:microsoft.com/office/officeart/2008/layout/AlternatingPictureBlocks"/>
    <dgm:cxn modelId="{F58FAD14-3118-47FB-8057-E55CE7ABA5B8}" type="presParOf" srcId="{D9B1962E-750B-4516-921E-423A0BC9374D}" destId="{E2DECA7A-76F4-4ADA-B154-698341D2B090}" srcOrd="1" destOrd="0" presId="urn:microsoft.com/office/officeart/2008/layout/AlternatingPictureBlocks"/>
    <dgm:cxn modelId="{48B26621-28DA-4EB4-9122-7647040BFB30}" type="presParOf" srcId="{384539D1-49F8-4845-AAB1-914D9940E19B}" destId="{2813E236-CB9C-4238-9501-71AEA5660162}" srcOrd="3" destOrd="0" presId="urn:microsoft.com/office/officeart/2008/layout/AlternatingPictureBlocks"/>
    <dgm:cxn modelId="{2810A176-A235-4415-975E-569CC061B692}" type="presParOf" srcId="{384539D1-49F8-4845-AAB1-914D9940E19B}" destId="{E2D7DA4A-AB3F-484F-8BD2-A763D672BA70}" srcOrd="4" destOrd="0" presId="urn:microsoft.com/office/officeart/2008/layout/AlternatingPictureBlocks"/>
    <dgm:cxn modelId="{FFB8BFE4-D7F3-485C-AA3E-2913396FCC0E}" type="presParOf" srcId="{E2D7DA4A-AB3F-484F-8BD2-A763D672BA70}" destId="{D196C19D-231E-4484-94A6-C9A3411FD390}" srcOrd="0" destOrd="0" presId="urn:microsoft.com/office/officeart/2008/layout/AlternatingPictureBlocks"/>
    <dgm:cxn modelId="{6BB51A9C-7D23-4F93-8EB5-54182251F3C6}" type="presParOf" srcId="{E2D7DA4A-AB3F-484F-8BD2-A763D672BA70}" destId="{82119CAD-8256-4EFF-BB3F-0E0E4630F7B9}" srcOrd="1" destOrd="0" presId="urn:microsoft.com/office/officeart/2008/layout/AlternatingPictureBlocks"/>
    <dgm:cxn modelId="{2FDC11B6-614C-42F6-84A1-71CE9D8C016A}" type="presParOf" srcId="{384539D1-49F8-4845-AAB1-914D9940E19B}" destId="{2DC957AA-E9D8-4F62-AF3F-3F2146F69337}" srcOrd="5" destOrd="0" presId="urn:microsoft.com/office/officeart/2008/layout/AlternatingPictureBlocks"/>
    <dgm:cxn modelId="{67DA3DC5-5F54-4EEF-9BBD-DB66CC4CECFA}" type="presParOf" srcId="{384539D1-49F8-4845-AAB1-914D9940E19B}" destId="{57A69ED4-9ADA-4601-A8A1-0F7A111A9D48}" srcOrd="6" destOrd="0" presId="urn:microsoft.com/office/officeart/2008/layout/AlternatingPictureBlocks"/>
    <dgm:cxn modelId="{963A593E-0620-4438-BF84-D79C283F32E9}" type="presParOf" srcId="{57A69ED4-9ADA-4601-A8A1-0F7A111A9D48}" destId="{3EF0F737-B0E7-493C-BB73-843F6F1ACE9D}" srcOrd="0" destOrd="0" presId="urn:microsoft.com/office/officeart/2008/layout/AlternatingPictureBlocks"/>
    <dgm:cxn modelId="{C3E9F627-21F3-4958-861C-891E68CBC82B}" type="presParOf" srcId="{57A69ED4-9ADA-4601-A8A1-0F7A111A9D48}" destId="{50B0BD70-5893-45A8-9080-06042BA0EEDA}" srcOrd="1" destOrd="0" presId="urn:microsoft.com/office/officeart/2008/layout/AlternatingPictureBlocks"/>
    <dgm:cxn modelId="{4EE8E69B-AD29-4FA6-B458-7149848B3678}" type="presParOf" srcId="{384539D1-49F8-4845-AAB1-914D9940E19B}" destId="{6245A442-33CA-4B7C-B61F-9A241DF16820}" srcOrd="7" destOrd="0" presId="urn:microsoft.com/office/officeart/2008/layout/AlternatingPictureBlocks"/>
    <dgm:cxn modelId="{5360BDCE-053C-43BC-A46F-87AF0A939A4D}" type="presParOf" srcId="{384539D1-49F8-4845-AAB1-914D9940E19B}" destId="{DCAE6189-D0D2-4F59-A947-E3E6C1E1B26A}" srcOrd="8" destOrd="0" presId="urn:microsoft.com/office/officeart/2008/layout/AlternatingPictureBlocks"/>
    <dgm:cxn modelId="{039B82A1-7681-4BA8-B6A6-0A8A08FFF5D6}" type="presParOf" srcId="{DCAE6189-D0D2-4F59-A947-E3E6C1E1B26A}" destId="{9E6D5689-4037-4109-A952-6088EA99C975}" srcOrd="0" destOrd="0" presId="urn:microsoft.com/office/officeart/2008/layout/AlternatingPictureBlocks"/>
    <dgm:cxn modelId="{C1FD455F-9392-470D-A924-4E4D7FD3A618}" type="presParOf" srcId="{DCAE6189-D0D2-4F59-A947-E3E6C1E1B26A}" destId="{5249B6C7-B7C2-4255-87D9-215B214D3BEE}" srcOrd="1" destOrd="0" presId="urn:microsoft.com/office/officeart/2008/layout/AlternatingPictureBlocks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0.xml><?xml version="1.0" encoding="utf-8"?>
<dgm:dataModel xmlns:dgm="http://schemas.openxmlformats.org/drawingml/2006/diagram" xmlns:a="http://schemas.openxmlformats.org/drawingml/2006/main">
  <dgm:ptLst>
    <dgm:pt modelId="{F5933603-0BF2-40A2-ACD1-AE5CA6EBF342}" type="doc">
      <dgm:prSet loTypeId="urn:microsoft.com/office/officeart/2005/8/layout/vList4" loCatId="list" qsTypeId="urn:microsoft.com/office/officeart/2005/8/quickstyle/3d1" qsCatId="3D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60DD21E1-EA80-4031-AE5C-E855FAE44F14}">
      <dgm:prSet phldrT="[Text]" phldr="0"/>
      <dgm:spPr/>
      <dgm:t>
        <a:bodyPr/>
        <a:lstStyle/>
        <a:p>
          <a:r>
            <a:rPr lang="en-US" dirty="0"/>
            <a:t>Next steps</a:t>
          </a:r>
        </a:p>
      </dgm:t>
    </dgm:pt>
    <dgm:pt modelId="{FD343D9E-51F0-4350-8547-B9945E9FDAE3}" type="parTrans" cxnId="{B91BF65B-8363-4BB6-AE0E-55B04A39E05E}">
      <dgm:prSet/>
      <dgm:spPr/>
      <dgm:t>
        <a:bodyPr/>
        <a:lstStyle/>
        <a:p>
          <a:endParaRPr lang="en-US"/>
        </a:p>
      </dgm:t>
    </dgm:pt>
    <dgm:pt modelId="{8AA1A544-D6AE-40AB-9AAF-79A1819C994C}" type="sibTrans" cxnId="{B91BF65B-8363-4BB6-AE0E-55B04A39E05E}">
      <dgm:prSet/>
      <dgm:spPr/>
      <dgm:t>
        <a:bodyPr/>
        <a:lstStyle/>
        <a:p>
          <a:endParaRPr lang="en-US"/>
        </a:p>
      </dgm:t>
    </dgm:pt>
    <dgm:pt modelId="{301FD97F-4C58-4F8D-B0D7-87141C46CB4C}" type="pres">
      <dgm:prSet presAssocID="{F5933603-0BF2-40A2-ACD1-AE5CA6EBF342}" presName="linear" presStyleCnt="0">
        <dgm:presLayoutVars>
          <dgm:dir/>
          <dgm:resizeHandles val="exact"/>
        </dgm:presLayoutVars>
      </dgm:prSet>
      <dgm:spPr/>
    </dgm:pt>
    <dgm:pt modelId="{8B8C6485-AC93-4669-95D5-B6E93D81B6C7}" type="pres">
      <dgm:prSet presAssocID="{60DD21E1-EA80-4031-AE5C-E855FAE44F14}" presName="comp" presStyleCnt="0"/>
      <dgm:spPr/>
    </dgm:pt>
    <dgm:pt modelId="{0941C0C6-A6C8-4C2B-9044-9A2F3EA9E50E}" type="pres">
      <dgm:prSet presAssocID="{60DD21E1-EA80-4031-AE5C-E855FAE44F14}" presName="box" presStyleLbl="node1" presStyleIdx="0" presStyleCnt="1"/>
      <dgm:spPr/>
    </dgm:pt>
    <dgm:pt modelId="{6DBE7189-189A-48F2-AC76-3CB9A245802E}" type="pres">
      <dgm:prSet presAssocID="{60DD21E1-EA80-4031-AE5C-E855FAE44F14}" presName="img" presStyleLbl="fgImgPlace1" presStyleIdx="0" presStyleCnt="1"/>
      <dgm:spPr>
        <a:blipFill>
          <a:blip xmlns:r="http://schemas.openxmlformats.org/officeDocument/2006/relationships" r:embed="rId1"/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Highway at sunset"/>
        </a:ext>
      </dgm:extLst>
    </dgm:pt>
    <dgm:pt modelId="{8DEDF33F-EF6A-496B-B873-4A3E420A246C}" type="pres">
      <dgm:prSet presAssocID="{60DD21E1-EA80-4031-AE5C-E855FAE44F14}" presName="text" presStyleLbl="node1" presStyleIdx="0" presStyleCnt="1">
        <dgm:presLayoutVars>
          <dgm:bulletEnabled val="1"/>
        </dgm:presLayoutVars>
      </dgm:prSet>
      <dgm:spPr/>
    </dgm:pt>
  </dgm:ptLst>
  <dgm:cxnLst>
    <dgm:cxn modelId="{500E7C17-477F-4D5D-8A0C-AC523B3D3684}" type="presOf" srcId="{60DD21E1-EA80-4031-AE5C-E855FAE44F14}" destId="{8DEDF33F-EF6A-496B-B873-4A3E420A246C}" srcOrd="1" destOrd="0" presId="urn:microsoft.com/office/officeart/2005/8/layout/vList4"/>
    <dgm:cxn modelId="{9860661B-B0A6-4B67-B47C-E3BE8A85372E}" type="presOf" srcId="{60DD21E1-EA80-4031-AE5C-E855FAE44F14}" destId="{0941C0C6-A6C8-4C2B-9044-9A2F3EA9E50E}" srcOrd="0" destOrd="0" presId="urn:microsoft.com/office/officeart/2005/8/layout/vList4"/>
    <dgm:cxn modelId="{B91BF65B-8363-4BB6-AE0E-55B04A39E05E}" srcId="{F5933603-0BF2-40A2-ACD1-AE5CA6EBF342}" destId="{60DD21E1-EA80-4031-AE5C-E855FAE44F14}" srcOrd="0" destOrd="0" parTransId="{FD343D9E-51F0-4350-8547-B9945E9FDAE3}" sibTransId="{8AA1A544-D6AE-40AB-9AAF-79A1819C994C}"/>
    <dgm:cxn modelId="{7C885D5F-B955-4DB5-BF8E-7F366B1799D9}" type="presOf" srcId="{F5933603-0BF2-40A2-ACD1-AE5CA6EBF342}" destId="{301FD97F-4C58-4F8D-B0D7-87141C46CB4C}" srcOrd="0" destOrd="0" presId="urn:microsoft.com/office/officeart/2005/8/layout/vList4"/>
    <dgm:cxn modelId="{E8C41ECB-9DFB-4B11-A4DE-A04146DAC06F}" type="presParOf" srcId="{301FD97F-4C58-4F8D-B0D7-87141C46CB4C}" destId="{8B8C6485-AC93-4669-95D5-B6E93D81B6C7}" srcOrd="0" destOrd="0" presId="urn:microsoft.com/office/officeart/2005/8/layout/vList4"/>
    <dgm:cxn modelId="{F3407F6D-B1F7-4517-9A50-2D2F96EA91EA}" type="presParOf" srcId="{8B8C6485-AC93-4669-95D5-B6E93D81B6C7}" destId="{0941C0C6-A6C8-4C2B-9044-9A2F3EA9E50E}" srcOrd="0" destOrd="0" presId="urn:microsoft.com/office/officeart/2005/8/layout/vList4"/>
    <dgm:cxn modelId="{23F38D73-1ECC-4748-A4E0-437033D90612}" type="presParOf" srcId="{8B8C6485-AC93-4669-95D5-B6E93D81B6C7}" destId="{6DBE7189-189A-48F2-AC76-3CB9A245802E}" srcOrd="1" destOrd="0" presId="urn:microsoft.com/office/officeart/2005/8/layout/vList4"/>
    <dgm:cxn modelId="{F18EA688-1307-4AEB-B3A6-9822E34FE8E3}" type="presParOf" srcId="{8B8C6485-AC93-4669-95D5-B6E93D81B6C7}" destId="{8DEDF33F-EF6A-496B-B873-4A3E420A246C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41.xml><?xml version="1.0" encoding="utf-8"?>
<dgm:dataModel xmlns:dgm="http://schemas.openxmlformats.org/drawingml/2006/diagram" xmlns:a="http://schemas.openxmlformats.org/drawingml/2006/main">
  <dgm:ptLst>
    <dgm:pt modelId="{3E32C9A0-9336-4310-8C2C-C12CCDF8E5AD}" type="doc">
      <dgm:prSet loTypeId="urn:microsoft.com/office/officeart/2009/layout/CircleArrowProcess" loCatId="cycle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20ACF6D-C0E0-4C07-A5C0-80513EDD43D5}">
      <dgm:prSet phldrT="[Text]" phldr="0"/>
      <dgm:spPr/>
      <dgm:t>
        <a:bodyPr/>
        <a:lstStyle/>
        <a:p>
          <a:r>
            <a:rPr lang="en-US"/>
            <a:t>Questions?</a:t>
          </a:r>
        </a:p>
      </dgm:t>
    </dgm:pt>
    <dgm:pt modelId="{846BE9C8-B569-42C5-966B-CB451304A462}" type="parTrans" cxnId="{B6EC8605-519B-4BEC-B718-1F0C22190F86}">
      <dgm:prSet/>
      <dgm:spPr/>
      <dgm:t>
        <a:bodyPr/>
        <a:lstStyle/>
        <a:p>
          <a:endParaRPr lang="en-US"/>
        </a:p>
      </dgm:t>
    </dgm:pt>
    <dgm:pt modelId="{721C513D-3ED8-49D3-B2D3-FB918838C7FF}" type="sibTrans" cxnId="{B6EC8605-519B-4BEC-B718-1F0C22190F86}">
      <dgm:prSet/>
      <dgm:spPr/>
      <dgm:t>
        <a:bodyPr/>
        <a:lstStyle/>
        <a:p>
          <a:endParaRPr lang="en-US"/>
        </a:p>
      </dgm:t>
    </dgm:pt>
    <dgm:pt modelId="{BE207EF7-0335-44CA-BEEA-24DBE09322FF}" type="pres">
      <dgm:prSet presAssocID="{3E32C9A0-9336-4310-8C2C-C12CCDF8E5AD}" presName="Name0" presStyleCnt="0">
        <dgm:presLayoutVars>
          <dgm:chMax val="7"/>
          <dgm:chPref val="7"/>
          <dgm:dir/>
          <dgm:animLvl val="lvl"/>
        </dgm:presLayoutVars>
      </dgm:prSet>
      <dgm:spPr/>
    </dgm:pt>
    <dgm:pt modelId="{F241C990-1347-434B-823A-71BE5FB08772}" type="pres">
      <dgm:prSet presAssocID="{020ACF6D-C0E0-4C07-A5C0-80513EDD43D5}" presName="Accent1" presStyleCnt="0"/>
      <dgm:spPr/>
    </dgm:pt>
    <dgm:pt modelId="{09BA96EC-0875-4097-B187-471505DED7BA}" type="pres">
      <dgm:prSet presAssocID="{020ACF6D-C0E0-4C07-A5C0-80513EDD43D5}" presName="Accent" presStyleLbl="node1" presStyleIdx="0" presStyleCnt="1"/>
      <dgm:spPr/>
    </dgm:pt>
    <dgm:pt modelId="{AB230464-173E-44F6-BE9A-180CDE09E8B2}" type="pres">
      <dgm:prSet presAssocID="{020ACF6D-C0E0-4C07-A5C0-80513EDD43D5}" presName="Parent1" presStyleLbl="revTx" presStyleIdx="0" presStyleCnt="1">
        <dgm:presLayoutVars>
          <dgm:chMax val="1"/>
          <dgm:chPref val="1"/>
          <dgm:bulletEnabled val="1"/>
        </dgm:presLayoutVars>
      </dgm:prSet>
      <dgm:spPr/>
    </dgm:pt>
  </dgm:ptLst>
  <dgm:cxnLst>
    <dgm:cxn modelId="{B6EC8605-519B-4BEC-B718-1F0C22190F86}" srcId="{3E32C9A0-9336-4310-8C2C-C12CCDF8E5AD}" destId="{020ACF6D-C0E0-4C07-A5C0-80513EDD43D5}" srcOrd="0" destOrd="0" parTransId="{846BE9C8-B569-42C5-966B-CB451304A462}" sibTransId="{721C513D-3ED8-49D3-B2D3-FB918838C7FF}"/>
    <dgm:cxn modelId="{1FEB402B-B8A6-4B8D-AD16-6E3100A8D5EC}" type="presOf" srcId="{3E32C9A0-9336-4310-8C2C-C12CCDF8E5AD}" destId="{BE207EF7-0335-44CA-BEEA-24DBE09322FF}" srcOrd="0" destOrd="0" presId="urn:microsoft.com/office/officeart/2009/layout/CircleArrowProcess"/>
    <dgm:cxn modelId="{F95F9453-3A19-4CFD-BF19-8790DFADFC69}" type="presOf" srcId="{020ACF6D-C0E0-4C07-A5C0-80513EDD43D5}" destId="{AB230464-173E-44F6-BE9A-180CDE09E8B2}" srcOrd="0" destOrd="0" presId="urn:microsoft.com/office/officeart/2009/layout/CircleArrowProcess"/>
    <dgm:cxn modelId="{89AF6DE1-13F7-4995-A19E-C93F5F8BD38E}" type="presParOf" srcId="{BE207EF7-0335-44CA-BEEA-24DBE09322FF}" destId="{F241C990-1347-434B-823A-71BE5FB08772}" srcOrd="0" destOrd="0" presId="urn:microsoft.com/office/officeart/2009/layout/CircleArrowProcess"/>
    <dgm:cxn modelId="{AA2E62E4-DFAA-4EF1-9713-EE01ADB0F8C5}" type="presParOf" srcId="{F241C990-1347-434B-823A-71BE5FB08772}" destId="{09BA96EC-0875-4097-B187-471505DED7BA}" srcOrd="0" destOrd="0" presId="urn:microsoft.com/office/officeart/2009/layout/CircleArrowProcess"/>
    <dgm:cxn modelId="{DA381ADE-2026-4B69-AC20-88D0447D6FD8}" type="presParOf" srcId="{BE207EF7-0335-44CA-BEEA-24DBE09322FF}" destId="{AB230464-173E-44F6-BE9A-180CDE09E8B2}" srcOrd="1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1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310781-DB12-4A79-B986-F301AA4300E4}">
      <dsp:nvSpPr>
        <dsp:cNvPr id="0" name=""/>
        <dsp:cNvSpPr/>
      </dsp:nvSpPr>
      <dsp:spPr>
        <a:xfrm>
          <a:off x="0" y="2771150"/>
          <a:ext cx="13106400" cy="25857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Utility Dispute Resolution for Transportation Projects</a:t>
          </a:r>
        </a:p>
      </dsp:txBody>
      <dsp:txXfrm>
        <a:off x="126223" y="2897373"/>
        <a:ext cx="12853954" cy="233325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F0173D-CDEB-49A0-A42F-D4C91C9673DF}">
      <dsp:nvSpPr>
        <dsp:cNvPr id="0" name=""/>
        <dsp:cNvSpPr/>
      </dsp:nvSpPr>
      <dsp:spPr>
        <a:xfrm>
          <a:off x="0" y="0"/>
          <a:ext cx="12192000" cy="183329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4310" tIns="194310" rIns="194310" bIns="194310" numCol="1" spcCol="1270" anchor="ctr" anchorCtr="0">
          <a:noAutofit/>
        </a:bodyPr>
        <a:lstStyle/>
        <a:p>
          <a:pPr marL="0" lvl="0" indent="0" algn="l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100" kern="1200" dirty="0"/>
            <a:t>What is Utility Conflict Management?</a:t>
          </a:r>
        </a:p>
      </dsp:txBody>
      <dsp:txXfrm>
        <a:off x="2621729" y="0"/>
        <a:ext cx="9570270" cy="1833295"/>
      </dsp:txXfrm>
    </dsp:sp>
    <dsp:sp modelId="{889A5035-687D-4BBA-96B8-67D278E437E6}">
      <dsp:nvSpPr>
        <dsp:cNvPr id="0" name=""/>
        <dsp:cNvSpPr/>
      </dsp:nvSpPr>
      <dsp:spPr>
        <a:xfrm>
          <a:off x="183329" y="183329"/>
          <a:ext cx="2438400" cy="146663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/>
          <a:srcRect/>
          <a:stretch>
            <a:fillRect l="-39000" r="-39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2EBA0BCF-E6B0-4E42-8436-D0FA14CB0417}">
      <dsp:nvSpPr>
        <dsp:cNvPr id="0" name=""/>
        <dsp:cNvSpPr/>
      </dsp:nvSpPr>
      <dsp:spPr>
        <a:xfrm>
          <a:off x="0" y="2016625"/>
          <a:ext cx="12192000" cy="183329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4310" tIns="194310" rIns="194310" bIns="194310" numCol="1" spcCol="1270" anchor="ctr" anchorCtr="0">
          <a:noAutofit/>
        </a:bodyPr>
        <a:lstStyle/>
        <a:p>
          <a:pPr marL="0" lvl="0" indent="0" algn="l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100" kern="1200" dirty="0"/>
            <a:t>Utility Management Complications</a:t>
          </a:r>
        </a:p>
      </dsp:txBody>
      <dsp:txXfrm>
        <a:off x="2621729" y="2016625"/>
        <a:ext cx="9570270" cy="1833295"/>
      </dsp:txXfrm>
    </dsp:sp>
    <dsp:sp modelId="{02CBE3DB-FFF2-456B-8FB5-5EA788B446E0}">
      <dsp:nvSpPr>
        <dsp:cNvPr id="0" name=""/>
        <dsp:cNvSpPr/>
      </dsp:nvSpPr>
      <dsp:spPr>
        <a:xfrm>
          <a:off x="183329" y="2199955"/>
          <a:ext cx="2438400" cy="146663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/>
          <a:srcRect/>
          <a:stretch>
            <a:fillRect l="-47000" r="-47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A33612E0-4ECB-4A9C-AFE4-549D297561D0}">
      <dsp:nvSpPr>
        <dsp:cNvPr id="0" name=""/>
        <dsp:cNvSpPr/>
      </dsp:nvSpPr>
      <dsp:spPr>
        <a:xfrm>
          <a:off x="0" y="4033251"/>
          <a:ext cx="12192000" cy="183329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4310" tIns="194310" rIns="194310" bIns="194310" numCol="1" spcCol="1270" anchor="ctr" anchorCtr="0">
          <a:noAutofit/>
        </a:bodyPr>
        <a:lstStyle/>
        <a:p>
          <a:pPr marL="0" lvl="0" indent="0" algn="l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100" kern="1200" dirty="0"/>
            <a:t>Disputes</a:t>
          </a:r>
        </a:p>
      </dsp:txBody>
      <dsp:txXfrm>
        <a:off x="2621729" y="4033251"/>
        <a:ext cx="9570270" cy="1833295"/>
      </dsp:txXfrm>
    </dsp:sp>
    <dsp:sp modelId="{66497945-86B6-46E6-9557-59E5B0D228B8}">
      <dsp:nvSpPr>
        <dsp:cNvPr id="0" name=""/>
        <dsp:cNvSpPr/>
      </dsp:nvSpPr>
      <dsp:spPr>
        <a:xfrm>
          <a:off x="183329" y="4216580"/>
          <a:ext cx="2438400" cy="146663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/>
          <a:srcRect/>
          <a:stretch>
            <a:fillRect l="-25000" r="-25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42B49486-3A3F-4E0F-9861-6773022CE304}">
      <dsp:nvSpPr>
        <dsp:cNvPr id="0" name=""/>
        <dsp:cNvSpPr/>
      </dsp:nvSpPr>
      <dsp:spPr>
        <a:xfrm>
          <a:off x="0" y="6049876"/>
          <a:ext cx="12192000" cy="183329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4310" tIns="194310" rIns="194310" bIns="194310" numCol="1" spcCol="1270" anchor="ctr" anchorCtr="0">
          <a:noAutofit/>
        </a:bodyPr>
        <a:lstStyle/>
        <a:p>
          <a:pPr marL="0" lvl="0" indent="0" algn="l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100" kern="1200" dirty="0"/>
            <a:t>Resolution Process</a:t>
          </a:r>
        </a:p>
      </dsp:txBody>
      <dsp:txXfrm>
        <a:off x="2621729" y="6049876"/>
        <a:ext cx="9570270" cy="1833295"/>
      </dsp:txXfrm>
    </dsp:sp>
    <dsp:sp modelId="{06D2C95C-FE27-4AAF-9A9A-2AA3D79F08CA}">
      <dsp:nvSpPr>
        <dsp:cNvPr id="0" name=""/>
        <dsp:cNvSpPr/>
      </dsp:nvSpPr>
      <dsp:spPr>
        <a:xfrm>
          <a:off x="183329" y="6233206"/>
          <a:ext cx="2438400" cy="146663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4"/>
          <a:srcRect/>
          <a:stretch>
            <a:fillRect l="-25000" r="-25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0941C0C6-A6C8-4C2B-9044-9A2F3EA9E50E}">
      <dsp:nvSpPr>
        <dsp:cNvPr id="0" name=""/>
        <dsp:cNvSpPr/>
      </dsp:nvSpPr>
      <dsp:spPr>
        <a:xfrm>
          <a:off x="0" y="8066502"/>
          <a:ext cx="12192000" cy="183329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4310" tIns="194310" rIns="194310" bIns="194310" numCol="1" spcCol="1270" anchor="ctr" anchorCtr="0">
          <a:noAutofit/>
        </a:bodyPr>
        <a:lstStyle/>
        <a:p>
          <a:pPr marL="0" lvl="0" indent="0" algn="l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100" kern="1200" dirty="0"/>
            <a:t>Next steps</a:t>
          </a:r>
        </a:p>
      </dsp:txBody>
      <dsp:txXfrm>
        <a:off x="2621729" y="8066502"/>
        <a:ext cx="9570270" cy="1833295"/>
      </dsp:txXfrm>
    </dsp:sp>
    <dsp:sp modelId="{6DBE7189-189A-48F2-AC76-3CB9A245802E}">
      <dsp:nvSpPr>
        <dsp:cNvPr id="0" name=""/>
        <dsp:cNvSpPr/>
      </dsp:nvSpPr>
      <dsp:spPr>
        <a:xfrm>
          <a:off x="183329" y="8249831"/>
          <a:ext cx="2438400" cy="146663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5"/>
          <a:srcRect/>
          <a:stretch>
            <a:fillRect l="-25000" r="-25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31A298-2CE8-4980-AB22-4E5B5D1F03A7}">
      <dsp:nvSpPr>
        <dsp:cNvPr id="0" name=""/>
        <dsp:cNvSpPr/>
      </dsp:nvSpPr>
      <dsp:spPr>
        <a:xfrm>
          <a:off x="0" y="0"/>
          <a:ext cx="2827734" cy="36576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Utility Investigation</a:t>
          </a:r>
        </a:p>
      </dsp:txBody>
      <dsp:txXfrm>
        <a:off x="0" y="1463040"/>
        <a:ext cx="2827734" cy="1463040"/>
      </dsp:txXfrm>
    </dsp:sp>
    <dsp:sp modelId="{28DDD6B6-1670-433E-83B2-3DDCCF169CD9}">
      <dsp:nvSpPr>
        <dsp:cNvPr id="0" name=""/>
        <dsp:cNvSpPr/>
      </dsp:nvSpPr>
      <dsp:spPr>
        <a:xfrm>
          <a:off x="804876" y="219456"/>
          <a:ext cx="1217980" cy="1217980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F128E2-C6B9-4879-9EBB-BD1636E1428B}">
      <dsp:nvSpPr>
        <dsp:cNvPr id="0" name=""/>
        <dsp:cNvSpPr/>
      </dsp:nvSpPr>
      <dsp:spPr>
        <a:xfrm>
          <a:off x="2912566" y="0"/>
          <a:ext cx="2827734" cy="36576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Utility Conflict Identification</a:t>
          </a:r>
        </a:p>
      </dsp:txBody>
      <dsp:txXfrm>
        <a:off x="2912566" y="1463040"/>
        <a:ext cx="2827734" cy="1463040"/>
      </dsp:txXfrm>
    </dsp:sp>
    <dsp:sp modelId="{A06670DC-C612-4B02-A8AC-F648ABA0BD3B}">
      <dsp:nvSpPr>
        <dsp:cNvPr id="0" name=""/>
        <dsp:cNvSpPr/>
      </dsp:nvSpPr>
      <dsp:spPr>
        <a:xfrm>
          <a:off x="3717443" y="219456"/>
          <a:ext cx="1217980" cy="1217980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5FE31DE-45F5-4871-810E-E77784D6F54F}">
      <dsp:nvSpPr>
        <dsp:cNvPr id="0" name=""/>
        <dsp:cNvSpPr/>
      </dsp:nvSpPr>
      <dsp:spPr>
        <a:xfrm>
          <a:off x="5825132" y="0"/>
          <a:ext cx="2827734" cy="36576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Utility Coordination</a:t>
          </a:r>
        </a:p>
      </dsp:txBody>
      <dsp:txXfrm>
        <a:off x="5825132" y="1463040"/>
        <a:ext cx="2827734" cy="1463040"/>
      </dsp:txXfrm>
    </dsp:sp>
    <dsp:sp modelId="{68697643-30CC-43D5-8CB4-58601CF7CB55}">
      <dsp:nvSpPr>
        <dsp:cNvPr id="0" name=""/>
        <dsp:cNvSpPr/>
      </dsp:nvSpPr>
      <dsp:spPr>
        <a:xfrm>
          <a:off x="6630009" y="219456"/>
          <a:ext cx="1217980" cy="1217980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3FCDB6-DA0B-4A7E-9E3D-6C8AD2C9FE9B}">
      <dsp:nvSpPr>
        <dsp:cNvPr id="0" name=""/>
        <dsp:cNvSpPr/>
      </dsp:nvSpPr>
      <dsp:spPr>
        <a:xfrm>
          <a:off x="8737699" y="0"/>
          <a:ext cx="2827734" cy="36576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Utility Design</a:t>
          </a:r>
          <a:endParaRPr lang="en-US" sz="2600" kern="1200" dirty="0"/>
        </a:p>
      </dsp:txBody>
      <dsp:txXfrm>
        <a:off x="8737699" y="1463040"/>
        <a:ext cx="2827734" cy="1463040"/>
      </dsp:txXfrm>
    </dsp:sp>
    <dsp:sp modelId="{210F6857-78BC-4584-8EB1-77DDF0987109}">
      <dsp:nvSpPr>
        <dsp:cNvPr id="0" name=""/>
        <dsp:cNvSpPr/>
      </dsp:nvSpPr>
      <dsp:spPr>
        <a:xfrm>
          <a:off x="9542576" y="219456"/>
          <a:ext cx="1217980" cy="1217980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F4A919-B9FC-478E-87A4-E941702F0BC6}">
      <dsp:nvSpPr>
        <dsp:cNvPr id="0" name=""/>
        <dsp:cNvSpPr/>
      </dsp:nvSpPr>
      <dsp:spPr>
        <a:xfrm>
          <a:off x="11650265" y="0"/>
          <a:ext cx="2827734" cy="36576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Utility Construction Management</a:t>
          </a:r>
        </a:p>
      </dsp:txBody>
      <dsp:txXfrm>
        <a:off x="11650265" y="1463040"/>
        <a:ext cx="2827734" cy="1463040"/>
      </dsp:txXfrm>
    </dsp:sp>
    <dsp:sp modelId="{8EE5D853-AAA3-4817-A45F-51DD87430312}">
      <dsp:nvSpPr>
        <dsp:cNvPr id="0" name=""/>
        <dsp:cNvSpPr/>
      </dsp:nvSpPr>
      <dsp:spPr>
        <a:xfrm>
          <a:off x="12455142" y="219456"/>
          <a:ext cx="1217980" cy="1217980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CBDA00-F693-4E9E-BA89-511A55601EA8}">
      <dsp:nvSpPr>
        <dsp:cNvPr id="0" name=""/>
        <dsp:cNvSpPr/>
      </dsp:nvSpPr>
      <dsp:spPr>
        <a:xfrm>
          <a:off x="579120" y="2926080"/>
          <a:ext cx="13319760" cy="548640"/>
        </a:xfrm>
        <a:prstGeom prst="leftRigh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4395CF-963D-4015-92AE-41C78D19FC79}">
      <dsp:nvSpPr>
        <dsp:cNvPr id="0" name=""/>
        <dsp:cNvSpPr/>
      </dsp:nvSpPr>
      <dsp:spPr>
        <a:xfrm>
          <a:off x="0" y="0"/>
          <a:ext cx="17566943" cy="39322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4310" tIns="194310" rIns="194310" bIns="194310" numCol="1" spcCol="1270" anchor="t" anchorCtr="0">
          <a:noAutofit/>
        </a:bodyPr>
        <a:lstStyle/>
        <a:p>
          <a:pPr marL="0" lvl="0" indent="0" algn="l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100" b="1" kern="1200" dirty="0"/>
            <a:t>Utility Conflict Management</a:t>
          </a:r>
        </a:p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4000" kern="1200" dirty="0"/>
            <a:t>Complex and iterative</a:t>
          </a:r>
        </a:p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4000" kern="1200" dirty="0"/>
            <a:t>Significantly impacts transportation projects </a:t>
          </a:r>
        </a:p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4000" kern="1200" dirty="0"/>
            <a:t>Identify and resolve conflicts with existing utility infrastructure </a:t>
          </a:r>
        </a:p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4000" kern="1200" dirty="0"/>
            <a:t>Five stages</a:t>
          </a:r>
        </a:p>
      </dsp:txBody>
      <dsp:txXfrm>
        <a:off x="3906612" y="0"/>
        <a:ext cx="13660330" cy="3932236"/>
      </dsp:txXfrm>
    </dsp:sp>
    <dsp:sp modelId="{2145341D-B970-434C-B3F1-54518FDCB219}">
      <dsp:nvSpPr>
        <dsp:cNvPr id="0" name=""/>
        <dsp:cNvSpPr/>
      </dsp:nvSpPr>
      <dsp:spPr>
        <a:xfrm>
          <a:off x="393223" y="393223"/>
          <a:ext cx="3513388" cy="3145788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/>
          <a:srcRect/>
          <a:stretch>
            <a:fillRect l="-35000" r="-35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F0173D-CDEB-49A0-A42F-D4C91C9673DF}">
      <dsp:nvSpPr>
        <dsp:cNvPr id="0" name=""/>
        <dsp:cNvSpPr/>
      </dsp:nvSpPr>
      <dsp:spPr>
        <a:xfrm>
          <a:off x="0" y="0"/>
          <a:ext cx="10363200" cy="145573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/>
            <a:t>What is Utility Conflict </a:t>
          </a:r>
          <a:r>
            <a:rPr lang="en-US" sz="4000" kern="1200"/>
            <a:t>Management?</a:t>
          </a:r>
          <a:endParaRPr lang="en-US" sz="4000" kern="1200" dirty="0"/>
        </a:p>
      </dsp:txBody>
      <dsp:txXfrm>
        <a:off x="2218213" y="0"/>
        <a:ext cx="8144986" cy="1455738"/>
      </dsp:txXfrm>
    </dsp:sp>
    <dsp:sp modelId="{889A5035-687D-4BBA-96B8-67D278E437E6}">
      <dsp:nvSpPr>
        <dsp:cNvPr id="0" name=""/>
        <dsp:cNvSpPr/>
      </dsp:nvSpPr>
      <dsp:spPr>
        <a:xfrm>
          <a:off x="145573" y="145573"/>
          <a:ext cx="2072640" cy="116459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/>
          <a:srcRect/>
          <a:stretch>
            <a:fillRect l="-39000" r="-39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0FAB91-381D-4E37-8F84-DE2D676B456F}">
      <dsp:nvSpPr>
        <dsp:cNvPr id="0" name=""/>
        <dsp:cNvSpPr/>
      </dsp:nvSpPr>
      <dsp:spPr>
        <a:xfrm>
          <a:off x="7292" y="582328"/>
          <a:ext cx="3730153" cy="11360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808" tIns="86360" rIns="241808" bIns="86360" numCol="1" spcCol="1270" anchor="ctr" anchorCtr="0">
          <a:noAutofit/>
        </a:bodyPr>
        <a:lstStyle/>
        <a:p>
          <a:pPr marL="0" lvl="0" indent="0" algn="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b="1" kern="1200" dirty="0"/>
            <a:t>FHWA Observation</a:t>
          </a:r>
        </a:p>
      </dsp:txBody>
      <dsp:txXfrm>
        <a:off x="7292" y="582328"/>
        <a:ext cx="3730153" cy="1136025"/>
      </dsp:txXfrm>
    </dsp:sp>
    <dsp:sp modelId="{B8E4CF0A-C569-496E-B3FD-0E119C66949C}">
      <dsp:nvSpPr>
        <dsp:cNvPr id="0" name=""/>
        <dsp:cNvSpPr/>
      </dsp:nvSpPr>
      <dsp:spPr>
        <a:xfrm>
          <a:off x="3737446" y="262821"/>
          <a:ext cx="746030" cy="1775039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B59996-6C79-437C-B071-7E37CD0F4ABC}">
      <dsp:nvSpPr>
        <dsp:cNvPr id="0" name=""/>
        <dsp:cNvSpPr/>
      </dsp:nvSpPr>
      <dsp:spPr>
        <a:xfrm>
          <a:off x="4781889" y="262821"/>
          <a:ext cx="10146018" cy="177503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3400" kern="1200" dirty="0"/>
            <a:t>KYTC has no </a:t>
          </a:r>
          <a:r>
            <a:rPr lang="en-US" sz="3400" b="1" kern="1200" dirty="0"/>
            <a:t>formal dispute resolution process</a:t>
          </a:r>
        </a:p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3400" kern="1200" dirty="0"/>
            <a:t>It would </a:t>
          </a:r>
          <a:r>
            <a:rPr lang="en-US" sz="3400" b="1" kern="1200" dirty="0"/>
            <a:t>address and mitigate conflicts </a:t>
          </a:r>
          <a:r>
            <a:rPr lang="en-US" sz="3400" kern="1200" dirty="0"/>
            <a:t>during coordination, relocation, or agreement execution.</a:t>
          </a:r>
        </a:p>
      </dsp:txBody>
      <dsp:txXfrm>
        <a:off x="4781889" y="262821"/>
        <a:ext cx="10146018" cy="1775039"/>
      </dsp:txXfrm>
    </dsp:sp>
    <dsp:sp modelId="{A1A0C4EB-CA24-4EDC-A475-6E8A7FBF88C9}">
      <dsp:nvSpPr>
        <dsp:cNvPr id="0" name=""/>
        <dsp:cNvSpPr/>
      </dsp:nvSpPr>
      <dsp:spPr>
        <a:xfrm>
          <a:off x="7292" y="3254210"/>
          <a:ext cx="3730153" cy="673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808" tIns="86360" rIns="241808" bIns="86360" numCol="1" spcCol="1270" anchor="ctr" anchorCtr="0">
          <a:noAutofit/>
        </a:bodyPr>
        <a:lstStyle/>
        <a:p>
          <a:pPr marL="0" lvl="0" indent="0" algn="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b="1" kern="1200" dirty="0"/>
            <a:t>Recommendation</a:t>
          </a:r>
          <a:endParaRPr lang="en-US" sz="3400" kern="1200" dirty="0"/>
        </a:p>
      </dsp:txBody>
      <dsp:txXfrm>
        <a:off x="7292" y="3254210"/>
        <a:ext cx="3730153" cy="673200"/>
      </dsp:txXfrm>
    </dsp:sp>
    <dsp:sp modelId="{EAB901AB-8DB9-44EC-972D-DB6236B5E166}">
      <dsp:nvSpPr>
        <dsp:cNvPr id="0" name=""/>
        <dsp:cNvSpPr/>
      </dsp:nvSpPr>
      <dsp:spPr>
        <a:xfrm>
          <a:off x="3737446" y="2160260"/>
          <a:ext cx="746030" cy="286110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5B0487-4BA4-443A-AAC0-64CECEF8C6C9}">
      <dsp:nvSpPr>
        <dsp:cNvPr id="0" name=""/>
        <dsp:cNvSpPr/>
      </dsp:nvSpPr>
      <dsp:spPr>
        <a:xfrm>
          <a:off x="4781889" y="2160260"/>
          <a:ext cx="10146018" cy="28611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3400" b="1" kern="1200" dirty="0"/>
            <a:t>Develop and implement </a:t>
          </a:r>
          <a:r>
            <a:rPr lang="en-US" sz="3400" kern="1200" dirty="0"/>
            <a:t>a formal process</a:t>
          </a:r>
        </a:p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3400" b="1" kern="1200" dirty="0"/>
            <a:t>Clearly defined steps</a:t>
          </a:r>
          <a:r>
            <a:rPr lang="en-US" sz="3400" kern="1200" dirty="0"/>
            <a:t>, such as escalation procedures, timelines for resolution, and mediation or arbitration. </a:t>
          </a:r>
        </a:p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3400" b="1" kern="1200" dirty="0"/>
            <a:t>Improve communication, reduce delays, and foster stronger relationships</a:t>
          </a:r>
        </a:p>
      </dsp:txBody>
      <dsp:txXfrm>
        <a:off x="4781889" y="2160260"/>
        <a:ext cx="10146018" cy="286110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BA0BCF-E6B0-4E42-8436-D0FA14CB0417}">
      <dsp:nvSpPr>
        <dsp:cNvPr id="0" name=""/>
        <dsp:cNvSpPr/>
      </dsp:nvSpPr>
      <dsp:spPr>
        <a:xfrm>
          <a:off x="0" y="0"/>
          <a:ext cx="10591799" cy="145573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 dirty="0"/>
            <a:t>Utility </a:t>
          </a:r>
          <a:r>
            <a:rPr lang="en-US" sz="4400" kern="1200"/>
            <a:t>Management Complications</a:t>
          </a:r>
          <a:endParaRPr lang="en-US" sz="4400" kern="1200" dirty="0"/>
        </a:p>
      </dsp:txBody>
      <dsp:txXfrm>
        <a:off x="2263933" y="0"/>
        <a:ext cx="8327866" cy="1455738"/>
      </dsp:txXfrm>
    </dsp:sp>
    <dsp:sp modelId="{02CBE3DB-FFF2-456B-8FB5-5EA788B446E0}">
      <dsp:nvSpPr>
        <dsp:cNvPr id="0" name=""/>
        <dsp:cNvSpPr/>
      </dsp:nvSpPr>
      <dsp:spPr>
        <a:xfrm>
          <a:off x="145573" y="145573"/>
          <a:ext cx="2118360" cy="116459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/>
          <a:srcRect/>
          <a:stretch>
            <a:fillRect l="-47000" r="-47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EAC8EF-EF4B-4AFB-A8BA-C1A1A964C7C7}">
      <dsp:nvSpPr>
        <dsp:cNvPr id="0" name=""/>
        <dsp:cNvSpPr/>
      </dsp:nvSpPr>
      <dsp:spPr>
        <a:xfrm>
          <a:off x="2312739" y="1356"/>
          <a:ext cx="2808535" cy="2808535"/>
        </a:xfrm>
        <a:prstGeom prst="ellips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/>
            <a:t>UM Complications</a:t>
          </a:r>
        </a:p>
      </dsp:txBody>
      <dsp:txXfrm>
        <a:off x="2724039" y="412656"/>
        <a:ext cx="1985935" cy="1985935"/>
      </dsp:txXfrm>
    </dsp:sp>
    <dsp:sp modelId="{AED60354-53A3-4C73-8CE4-53063731B33E}">
      <dsp:nvSpPr>
        <dsp:cNvPr id="0" name=""/>
        <dsp:cNvSpPr/>
      </dsp:nvSpPr>
      <dsp:spPr>
        <a:xfrm>
          <a:off x="5349328" y="591149"/>
          <a:ext cx="1628950" cy="1628950"/>
        </a:xfrm>
        <a:prstGeom prst="mathPlus">
          <a:avLst/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5565245" y="1214059"/>
        <a:ext cx="1197116" cy="383130"/>
      </dsp:txXfrm>
    </dsp:sp>
    <dsp:sp modelId="{1E19DBEF-4586-48C5-AFFE-BBA2ADC4DBE9}">
      <dsp:nvSpPr>
        <dsp:cNvPr id="0" name=""/>
        <dsp:cNvSpPr/>
      </dsp:nvSpPr>
      <dsp:spPr>
        <a:xfrm>
          <a:off x="7206332" y="1356"/>
          <a:ext cx="2808535" cy="2808535"/>
        </a:xfrm>
        <a:prstGeom prst="ellips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/>
            <a:t>Unsuccessful Collaboration</a:t>
          </a:r>
        </a:p>
      </dsp:txBody>
      <dsp:txXfrm>
        <a:off x="7617632" y="412656"/>
        <a:ext cx="1985935" cy="1985935"/>
      </dsp:txXfrm>
    </dsp:sp>
    <dsp:sp modelId="{7DFFA054-A968-4875-98DA-CB13118E473D}">
      <dsp:nvSpPr>
        <dsp:cNvPr id="0" name=""/>
        <dsp:cNvSpPr/>
      </dsp:nvSpPr>
      <dsp:spPr>
        <a:xfrm>
          <a:off x="10242920" y="591149"/>
          <a:ext cx="1628950" cy="1628950"/>
        </a:xfrm>
        <a:prstGeom prst="mathEqual">
          <a:avLst/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10458837" y="926713"/>
        <a:ext cx="1197116" cy="957822"/>
      </dsp:txXfrm>
    </dsp:sp>
    <dsp:sp modelId="{C661DC5D-49F2-4727-B367-667AA2C476C7}">
      <dsp:nvSpPr>
        <dsp:cNvPr id="0" name=""/>
        <dsp:cNvSpPr/>
      </dsp:nvSpPr>
      <dsp:spPr>
        <a:xfrm>
          <a:off x="12099924" y="1356"/>
          <a:ext cx="2808535" cy="2808535"/>
        </a:xfrm>
        <a:prstGeom prst="ellips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/>
            <a:t>Disputes</a:t>
          </a:r>
        </a:p>
      </dsp:txBody>
      <dsp:txXfrm>
        <a:off x="12511224" y="412656"/>
        <a:ext cx="1985935" cy="1985935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8EAFC0-F3C0-4FE6-91B9-35E6AC6EF82E}">
      <dsp:nvSpPr>
        <dsp:cNvPr id="0" name=""/>
        <dsp:cNvSpPr/>
      </dsp:nvSpPr>
      <dsp:spPr>
        <a:xfrm>
          <a:off x="0" y="0"/>
          <a:ext cx="17297400" cy="672608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KYTC’s Relationship with Utilities</a:t>
          </a:r>
        </a:p>
        <a:p>
          <a:pPr marL="285750" lvl="1" indent="-285750" algn="l" defTabSz="2266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5100" kern="1200" dirty="0"/>
            <a:t>KYTC and utility companies must cooperatively work together to address conflicts the KYTC project imparts on existing utilities.  </a:t>
          </a:r>
        </a:p>
        <a:p>
          <a:pPr marL="285750" lvl="1" indent="-285750" algn="l" defTabSz="2266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5100" kern="1200" dirty="0"/>
            <a:t>Disputed solutions can and will happen.  </a:t>
          </a:r>
        </a:p>
        <a:p>
          <a:pPr marL="285750" lvl="1" indent="-285750" algn="l" defTabSz="2266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5100" kern="1200" dirty="0"/>
            <a:t>Unaddressed disputes negatively impact the project. </a:t>
          </a:r>
        </a:p>
      </dsp:txBody>
      <dsp:txXfrm>
        <a:off x="4132088" y="0"/>
        <a:ext cx="13165311" cy="6726084"/>
      </dsp:txXfrm>
    </dsp:sp>
    <dsp:sp modelId="{73B3704F-8F3A-4567-83A2-038C8C92F494}">
      <dsp:nvSpPr>
        <dsp:cNvPr id="0" name=""/>
        <dsp:cNvSpPr/>
      </dsp:nvSpPr>
      <dsp:spPr>
        <a:xfrm>
          <a:off x="672608" y="672608"/>
          <a:ext cx="3459480" cy="5380867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/>
          <a:srcRect/>
          <a:stretch>
            <a:fillRect l="-67000" r="-67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906E4D-B322-40A8-94E4-F53C63CB53D1}">
      <dsp:nvSpPr>
        <dsp:cNvPr id="0" name=""/>
        <dsp:cNvSpPr/>
      </dsp:nvSpPr>
      <dsp:spPr>
        <a:xfrm>
          <a:off x="0" y="0"/>
          <a:ext cx="17722790" cy="64770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Negative Impacts of Disputes</a:t>
          </a:r>
        </a:p>
        <a:p>
          <a:pPr marL="285750" lvl="1" indent="-285750" algn="l" defTabSz="2266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5100" kern="1200" dirty="0"/>
            <a:t>Utility relocation schedule delays</a:t>
          </a:r>
        </a:p>
        <a:p>
          <a:pPr marL="285750" lvl="1" indent="-285750" algn="l" defTabSz="2266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5100" kern="1200"/>
            <a:t>Cabinet project construction delays</a:t>
          </a:r>
        </a:p>
        <a:p>
          <a:pPr marL="285750" lvl="1" indent="-285750" algn="l" defTabSz="2266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5100" kern="1200" dirty="0"/>
            <a:t>Increased costs</a:t>
          </a:r>
        </a:p>
        <a:p>
          <a:pPr marL="285750" lvl="1" indent="-285750" algn="l" defTabSz="2266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5100" kern="1200"/>
            <a:t>Poor relationships</a:t>
          </a:r>
        </a:p>
        <a:p>
          <a:pPr marL="285750" lvl="1" indent="-285750" algn="l" defTabSz="2266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5100" kern="1200" dirty="0"/>
            <a:t>Future project complications</a:t>
          </a:r>
        </a:p>
      </dsp:txBody>
      <dsp:txXfrm>
        <a:off x="4192258" y="0"/>
        <a:ext cx="13530532" cy="6477000"/>
      </dsp:txXfrm>
    </dsp:sp>
    <dsp:sp modelId="{E25DA250-D3AB-4980-B26B-AE1ED2ED6FBF}">
      <dsp:nvSpPr>
        <dsp:cNvPr id="0" name=""/>
        <dsp:cNvSpPr/>
      </dsp:nvSpPr>
      <dsp:spPr>
        <a:xfrm>
          <a:off x="647700" y="647700"/>
          <a:ext cx="3544558" cy="518160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/>
          <a:srcRect/>
          <a:stretch>
            <a:fillRect l="-36000" r="-36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857095-4D02-4E92-804C-1B2BB11FE0C3}">
      <dsp:nvSpPr>
        <dsp:cNvPr id="0" name=""/>
        <dsp:cNvSpPr/>
      </dsp:nvSpPr>
      <dsp:spPr>
        <a:xfrm>
          <a:off x="302412" y="935796"/>
          <a:ext cx="7151722" cy="2234913"/>
        </a:xfrm>
        <a:prstGeom prst="rect">
          <a:avLst/>
        </a:prstGeom>
        <a:solidFill>
          <a:schemeClr val="accent1">
            <a:alpha val="4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513781" tIns="228600" rIns="228600" bIns="228600" numCol="1" spcCol="1270" anchor="ctr" anchorCtr="0">
          <a:noAutofit/>
        </a:bodyPr>
        <a:lstStyle/>
        <a:p>
          <a:pPr marL="0" lvl="0" indent="0" algn="l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0" b="1" kern="1200" dirty="0"/>
            <a:t>Contracts</a:t>
          </a:r>
          <a:endParaRPr lang="en-US" sz="6000" kern="1200" dirty="0"/>
        </a:p>
      </dsp:txBody>
      <dsp:txXfrm>
        <a:off x="302412" y="935796"/>
        <a:ext cx="7151722" cy="2234913"/>
      </dsp:txXfrm>
    </dsp:sp>
    <dsp:sp modelId="{B6815FF3-9A22-440D-9BD1-A67DC94F4B9A}">
      <dsp:nvSpPr>
        <dsp:cNvPr id="0" name=""/>
        <dsp:cNvSpPr/>
      </dsp:nvSpPr>
      <dsp:spPr>
        <a:xfrm>
          <a:off x="4423" y="612975"/>
          <a:ext cx="1564439" cy="2346658"/>
        </a:xfrm>
        <a:prstGeom prst="rect">
          <a:avLst/>
        </a:prstGeom>
        <a:blipFill>
          <a:blip xmlns:r="http://schemas.openxmlformats.org/officeDocument/2006/relationships" r:embed="rId1"/>
          <a:srcRect/>
          <a:stretch>
            <a:fillRect l="-25000" r="-25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B3F19CC8-3E63-4E5B-82FF-4139628E4A62}">
      <dsp:nvSpPr>
        <dsp:cNvPr id="0" name=""/>
        <dsp:cNvSpPr/>
      </dsp:nvSpPr>
      <dsp:spPr>
        <a:xfrm>
          <a:off x="8208413" y="935796"/>
          <a:ext cx="7151722" cy="2234913"/>
        </a:xfrm>
        <a:prstGeom prst="rect">
          <a:avLst/>
        </a:prstGeom>
        <a:solidFill>
          <a:schemeClr val="accent1">
            <a:alpha val="4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513781" tIns="228600" rIns="228600" bIns="228600" numCol="1" spcCol="1270" anchor="ctr" anchorCtr="0">
          <a:noAutofit/>
        </a:bodyPr>
        <a:lstStyle/>
        <a:p>
          <a:pPr marL="0" lvl="0" indent="0" algn="l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0" b="1" kern="1200"/>
            <a:t>Design</a:t>
          </a:r>
        </a:p>
      </dsp:txBody>
      <dsp:txXfrm>
        <a:off x="8208413" y="935796"/>
        <a:ext cx="7151722" cy="2234913"/>
      </dsp:txXfrm>
    </dsp:sp>
    <dsp:sp modelId="{C919E703-7737-4B02-B7AE-20D5A43ED181}">
      <dsp:nvSpPr>
        <dsp:cNvPr id="0" name=""/>
        <dsp:cNvSpPr/>
      </dsp:nvSpPr>
      <dsp:spPr>
        <a:xfrm>
          <a:off x="7910424" y="612975"/>
          <a:ext cx="1564439" cy="2346658"/>
        </a:xfrm>
        <a:prstGeom prst="rect">
          <a:avLst/>
        </a:prstGeom>
        <a:blipFill>
          <a:blip xmlns:r="http://schemas.openxmlformats.org/officeDocument/2006/relationships" r:embed="rId2"/>
          <a:srcRect/>
          <a:stretch>
            <a:fillRect l="-28000" r="-28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BBA4C804-8424-4C8C-8A51-FF90F41ECC0B}">
      <dsp:nvSpPr>
        <dsp:cNvPr id="0" name=""/>
        <dsp:cNvSpPr/>
      </dsp:nvSpPr>
      <dsp:spPr>
        <a:xfrm>
          <a:off x="302412" y="3749303"/>
          <a:ext cx="7151722" cy="2234913"/>
        </a:xfrm>
        <a:prstGeom prst="rect">
          <a:avLst/>
        </a:prstGeom>
        <a:solidFill>
          <a:schemeClr val="accent1">
            <a:alpha val="4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513781" tIns="228600" rIns="228600" bIns="228600" numCol="1" spcCol="1270" anchor="ctr" anchorCtr="0">
          <a:noAutofit/>
        </a:bodyPr>
        <a:lstStyle/>
        <a:p>
          <a:pPr marL="0" lvl="0" indent="0" algn="l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0" b="1" kern="1200" dirty="0"/>
            <a:t>Estimates</a:t>
          </a:r>
        </a:p>
      </dsp:txBody>
      <dsp:txXfrm>
        <a:off x="302412" y="3749303"/>
        <a:ext cx="7151722" cy="2234913"/>
      </dsp:txXfrm>
    </dsp:sp>
    <dsp:sp modelId="{2B2BEA5B-E027-4927-B849-A012ECCE964B}">
      <dsp:nvSpPr>
        <dsp:cNvPr id="0" name=""/>
        <dsp:cNvSpPr/>
      </dsp:nvSpPr>
      <dsp:spPr>
        <a:xfrm>
          <a:off x="4423" y="3426483"/>
          <a:ext cx="1564439" cy="2346658"/>
        </a:xfrm>
        <a:prstGeom prst="rect">
          <a:avLst/>
        </a:prstGeom>
        <a:blipFill>
          <a:blip xmlns:r="http://schemas.openxmlformats.org/officeDocument/2006/relationships" r:embed="rId3"/>
          <a:srcRect/>
          <a:stretch>
            <a:fillRect l="-17000" r="-17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EBE20C60-9FCA-4633-BB22-C95991DB8A12}">
      <dsp:nvSpPr>
        <dsp:cNvPr id="0" name=""/>
        <dsp:cNvSpPr/>
      </dsp:nvSpPr>
      <dsp:spPr>
        <a:xfrm>
          <a:off x="8208413" y="3749303"/>
          <a:ext cx="7151722" cy="2234913"/>
        </a:xfrm>
        <a:prstGeom prst="rect">
          <a:avLst/>
        </a:prstGeom>
        <a:solidFill>
          <a:schemeClr val="accent1">
            <a:alpha val="4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513781" tIns="228600" rIns="228600" bIns="228600" numCol="1" spcCol="1270" anchor="ctr" anchorCtr="0">
          <a:noAutofit/>
        </a:bodyPr>
        <a:lstStyle/>
        <a:p>
          <a:pPr marL="0" lvl="0" indent="0" algn="l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0" b="1" kern="1200"/>
            <a:t>Schedules</a:t>
          </a:r>
        </a:p>
      </dsp:txBody>
      <dsp:txXfrm>
        <a:off x="8208413" y="3749303"/>
        <a:ext cx="7151722" cy="2234913"/>
      </dsp:txXfrm>
    </dsp:sp>
    <dsp:sp modelId="{A24313AF-8768-411A-AE97-2FA819ADFFF5}">
      <dsp:nvSpPr>
        <dsp:cNvPr id="0" name=""/>
        <dsp:cNvSpPr/>
      </dsp:nvSpPr>
      <dsp:spPr>
        <a:xfrm>
          <a:off x="7910424" y="3426483"/>
          <a:ext cx="1564439" cy="2346658"/>
        </a:xfrm>
        <a:prstGeom prst="rect">
          <a:avLst/>
        </a:prstGeom>
        <a:blipFill>
          <a:blip xmlns:r="http://schemas.openxmlformats.org/officeDocument/2006/relationships" r:embed="rId4"/>
          <a:srcRect/>
          <a:stretch>
            <a:fillRect l="-25000" r="-25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CF217AD4-1904-4C4E-B2A5-D3BF4F2A23AD}">
      <dsp:nvSpPr>
        <dsp:cNvPr id="0" name=""/>
        <dsp:cNvSpPr/>
      </dsp:nvSpPr>
      <dsp:spPr>
        <a:xfrm>
          <a:off x="302412" y="6562811"/>
          <a:ext cx="7151722" cy="2234913"/>
        </a:xfrm>
        <a:prstGeom prst="rect">
          <a:avLst/>
        </a:prstGeom>
        <a:solidFill>
          <a:schemeClr val="accent1">
            <a:alpha val="4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513781" tIns="228600" rIns="228600" bIns="228600" numCol="1" spcCol="1270" anchor="ctr" anchorCtr="0">
          <a:noAutofit/>
        </a:bodyPr>
        <a:lstStyle/>
        <a:p>
          <a:pPr marL="0" lvl="0" indent="0" algn="l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0" b="1" kern="1200"/>
            <a:t>Reimbursements</a:t>
          </a:r>
        </a:p>
      </dsp:txBody>
      <dsp:txXfrm>
        <a:off x="302412" y="6562811"/>
        <a:ext cx="7151722" cy="2234913"/>
      </dsp:txXfrm>
    </dsp:sp>
    <dsp:sp modelId="{DD862296-B65C-42C5-B056-4A60E49AAA2C}">
      <dsp:nvSpPr>
        <dsp:cNvPr id="0" name=""/>
        <dsp:cNvSpPr/>
      </dsp:nvSpPr>
      <dsp:spPr>
        <a:xfrm>
          <a:off x="4423" y="6239990"/>
          <a:ext cx="1564439" cy="2346658"/>
        </a:xfrm>
        <a:prstGeom prst="rect">
          <a:avLst/>
        </a:prstGeom>
        <a:blipFill>
          <a:blip xmlns:r="http://schemas.openxmlformats.org/officeDocument/2006/relationships" r:embed="rId5"/>
          <a:srcRect/>
          <a:stretch>
            <a:fillRect l="-25000" r="-25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282FD435-94C6-40E3-A647-E17F173BDC68}">
      <dsp:nvSpPr>
        <dsp:cNvPr id="0" name=""/>
        <dsp:cNvSpPr/>
      </dsp:nvSpPr>
      <dsp:spPr>
        <a:xfrm>
          <a:off x="8208413" y="6562811"/>
          <a:ext cx="7151722" cy="2234913"/>
        </a:xfrm>
        <a:prstGeom prst="rect">
          <a:avLst/>
        </a:prstGeom>
        <a:solidFill>
          <a:schemeClr val="accent1">
            <a:alpha val="4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513781" tIns="228600" rIns="228600" bIns="228600" numCol="1" spcCol="1270" anchor="ctr" anchorCtr="0">
          <a:noAutofit/>
        </a:bodyPr>
        <a:lstStyle/>
        <a:p>
          <a:pPr marL="0" lvl="0" indent="0" algn="l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0" b="1" kern="1200"/>
            <a:t>Construction</a:t>
          </a:r>
        </a:p>
      </dsp:txBody>
      <dsp:txXfrm>
        <a:off x="8208413" y="6562811"/>
        <a:ext cx="7151722" cy="2234913"/>
      </dsp:txXfrm>
    </dsp:sp>
    <dsp:sp modelId="{C38AFB7D-ECC0-46DF-BF7D-601FA3A8E257}">
      <dsp:nvSpPr>
        <dsp:cNvPr id="0" name=""/>
        <dsp:cNvSpPr/>
      </dsp:nvSpPr>
      <dsp:spPr>
        <a:xfrm>
          <a:off x="7910424" y="6239990"/>
          <a:ext cx="1564439" cy="2346658"/>
        </a:xfrm>
        <a:prstGeom prst="rect">
          <a:avLst/>
        </a:prstGeom>
        <a:blipFill>
          <a:blip xmlns:r="http://schemas.openxmlformats.org/officeDocument/2006/relationships" r:embed="rId6"/>
          <a:srcRect/>
          <a:stretch>
            <a:fillRect l="-25000" r="-25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3612E0-4ECB-4A9C-AFE4-549D297561D0}">
      <dsp:nvSpPr>
        <dsp:cNvPr id="0" name=""/>
        <dsp:cNvSpPr/>
      </dsp:nvSpPr>
      <dsp:spPr>
        <a:xfrm>
          <a:off x="0" y="0"/>
          <a:ext cx="12192000" cy="134684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36220" tIns="236220" rIns="236220" bIns="236220" numCol="1" spcCol="1270" anchor="ctr" anchorCtr="0">
          <a:noAutofit/>
        </a:bodyPr>
        <a:lstStyle/>
        <a:p>
          <a:pPr marL="0" lvl="0" indent="0" algn="l" defTabSz="2755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200" kern="1200" dirty="0"/>
            <a:t>Dispute Types</a:t>
          </a:r>
        </a:p>
      </dsp:txBody>
      <dsp:txXfrm>
        <a:off x="2573084" y="0"/>
        <a:ext cx="9618915" cy="1346843"/>
      </dsp:txXfrm>
    </dsp:sp>
    <dsp:sp modelId="{66497945-86B6-46E6-9557-59E5B0D228B8}">
      <dsp:nvSpPr>
        <dsp:cNvPr id="0" name=""/>
        <dsp:cNvSpPr/>
      </dsp:nvSpPr>
      <dsp:spPr>
        <a:xfrm>
          <a:off x="134684" y="134684"/>
          <a:ext cx="2438400" cy="1077474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/>
          <a:srcRect/>
          <a:stretch>
            <a:fillRect l="-25000" r="-25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857095-4D02-4E92-804C-1B2BB11FE0C3}">
      <dsp:nvSpPr>
        <dsp:cNvPr id="0" name=""/>
        <dsp:cNvSpPr/>
      </dsp:nvSpPr>
      <dsp:spPr>
        <a:xfrm>
          <a:off x="614582" y="2009664"/>
          <a:ext cx="14749976" cy="4609367"/>
        </a:xfrm>
        <a:prstGeom prst="rect">
          <a:avLst/>
        </a:prstGeom>
        <a:solidFill>
          <a:schemeClr val="accent1">
            <a:alpha val="4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122078" tIns="247650" rIns="247650" bIns="24765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b="1" kern="1200" dirty="0"/>
            <a:t>Contracts</a:t>
          </a:r>
          <a:endParaRPr lang="en-US" sz="6500" kern="1200" dirty="0"/>
        </a:p>
        <a:p>
          <a:pPr marL="285750" lvl="1" indent="-285750" algn="l" defTabSz="2266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5100" kern="1200"/>
            <a:t>Language</a:t>
          </a:r>
        </a:p>
        <a:p>
          <a:pPr marL="285750" lvl="1" indent="-285750" algn="l" defTabSz="2266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5100" kern="1200"/>
            <a:t>Scope</a:t>
          </a:r>
        </a:p>
        <a:p>
          <a:pPr marL="285750" lvl="1" indent="-285750" algn="l" defTabSz="2266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5100" kern="1200"/>
            <a:t>Change order</a:t>
          </a:r>
        </a:p>
      </dsp:txBody>
      <dsp:txXfrm>
        <a:off x="614582" y="2009664"/>
        <a:ext cx="14749976" cy="4609367"/>
      </dsp:txXfrm>
    </dsp:sp>
    <dsp:sp modelId="{B6815FF3-9A22-440D-9BD1-A67DC94F4B9A}">
      <dsp:nvSpPr>
        <dsp:cNvPr id="0" name=""/>
        <dsp:cNvSpPr/>
      </dsp:nvSpPr>
      <dsp:spPr>
        <a:xfrm>
          <a:off x="0" y="1343867"/>
          <a:ext cx="3226557" cy="4839836"/>
        </a:xfrm>
        <a:prstGeom prst="rect">
          <a:avLst/>
        </a:prstGeom>
        <a:blipFill>
          <a:blip xmlns:r="http://schemas.openxmlformats.org/officeDocument/2006/relationships" r:embed="rId1"/>
          <a:srcRect/>
          <a:stretch>
            <a:fillRect l="-25000" r="-25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F19CC8-3E63-4E5B-82FF-4139628E4A62}">
      <dsp:nvSpPr>
        <dsp:cNvPr id="0" name=""/>
        <dsp:cNvSpPr/>
      </dsp:nvSpPr>
      <dsp:spPr>
        <a:xfrm>
          <a:off x="614582" y="2047764"/>
          <a:ext cx="14749976" cy="4609367"/>
        </a:xfrm>
        <a:prstGeom prst="rect">
          <a:avLst/>
        </a:prstGeom>
        <a:solidFill>
          <a:schemeClr val="accent1">
            <a:alpha val="4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122078" tIns="247650" rIns="247650" bIns="24765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b="1" kern="1200"/>
            <a:t>Design</a:t>
          </a:r>
        </a:p>
        <a:p>
          <a:pPr marL="285750" lvl="1" indent="-285750" algn="l" defTabSz="2266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5100" kern="1200"/>
            <a:t>Utility relocation design elements</a:t>
          </a:r>
        </a:p>
        <a:p>
          <a:pPr marL="285750" lvl="1" indent="-285750" algn="l" defTabSz="2266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5100" kern="1200"/>
            <a:t>Utility relocation plan</a:t>
          </a:r>
        </a:p>
        <a:p>
          <a:pPr marL="285750" lvl="1" indent="-285750" algn="l" defTabSz="2266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5100" kern="1200"/>
            <a:t>Cabinet project plan</a:t>
          </a:r>
        </a:p>
      </dsp:txBody>
      <dsp:txXfrm>
        <a:off x="614582" y="2047764"/>
        <a:ext cx="14749976" cy="4609367"/>
      </dsp:txXfrm>
    </dsp:sp>
    <dsp:sp modelId="{C919E703-7737-4B02-B7AE-20D5A43ED181}">
      <dsp:nvSpPr>
        <dsp:cNvPr id="0" name=""/>
        <dsp:cNvSpPr/>
      </dsp:nvSpPr>
      <dsp:spPr>
        <a:xfrm>
          <a:off x="0" y="1381967"/>
          <a:ext cx="3226557" cy="4839836"/>
        </a:xfrm>
        <a:prstGeom prst="rect">
          <a:avLst/>
        </a:prstGeom>
        <a:blipFill>
          <a:blip xmlns:r="http://schemas.openxmlformats.org/officeDocument/2006/relationships" r:embed="rId1"/>
          <a:srcRect/>
          <a:stretch>
            <a:fillRect l="-28000" r="-28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A4C804-8424-4C8C-8A51-FF90F41ECC0B}">
      <dsp:nvSpPr>
        <dsp:cNvPr id="0" name=""/>
        <dsp:cNvSpPr/>
      </dsp:nvSpPr>
      <dsp:spPr>
        <a:xfrm>
          <a:off x="614582" y="2009664"/>
          <a:ext cx="14749976" cy="4609367"/>
        </a:xfrm>
        <a:prstGeom prst="rect">
          <a:avLst/>
        </a:prstGeom>
        <a:solidFill>
          <a:schemeClr val="accent1">
            <a:alpha val="4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122078" tIns="247650" rIns="247650" bIns="24765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b="1" kern="1200" dirty="0"/>
            <a:t>Estimates</a:t>
          </a:r>
        </a:p>
        <a:p>
          <a:pPr marL="285750" lvl="1" indent="-285750" algn="l" defTabSz="2266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5100" kern="1200"/>
            <a:t>Utility cost</a:t>
          </a:r>
        </a:p>
        <a:p>
          <a:pPr marL="285750" lvl="1" indent="-285750" algn="l" defTabSz="2266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5100" kern="1200" dirty="0"/>
            <a:t>Betterment calculations</a:t>
          </a:r>
        </a:p>
        <a:p>
          <a:pPr marL="285750" lvl="1" indent="-285750" algn="l" defTabSz="2266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5100" kern="1200"/>
            <a:t>Cost sharing precentages</a:t>
          </a:r>
        </a:p>
      </dsp:txBody>
      <dsp:txXfrm>
        <a:off x="614582" y="2009664"/>
        <a:ext cx="14749976" cy="4609367"/>
      </dsp:txXfrm>
    </dsp:sp>
    <dsp:sp modelId="{2B2BEA5B-E027-4927-B849-A012ECCE964B}">
      <dsp:nvSpPr>
        <dsp:cNvPr id="0" name=""/>
        <dsp:cNvSpPr/>
      </dsp:nvSpPr>
      <dsp:spPr>
        <a:xfrm>
          <a:off x="0" y="1343867"/>
          <a:ext cx="3226557" cy="4839836"/>
        </a:xfrm>
        <a:prstGeom prst="rect">
          <a:avLst/>
        </a:prstGeom>
        <a:blipFill>
          <a:blip xmlns:r="http://schemas.openxmlformats.org/officeDocument/2006/relationships" r:embed="rId1"/>
          <a:srcRect/>
          <a:stretch>
            <a:fillRect l="-17000" r="-17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E20C60-9FCA-4633-BB22-C95991DB8A12}">
      <dsp:nvSpPr>
        <dsp:cNvPr id="0" name=""/>
        <dsp:cNvSpPr/>
      </dsp:nvSpPr>
      <dsp:spPr>
        <a:xfrm>
          <a:off x="614582" y="2009664"/>
          <a:ext cx="14749976" cy="4609367"/>
        </a:xfrm>
        <a:prstGeom prst="rect">
          <a:avLst/>
        </a:prstGeom>
        <a:solidFill>
          <a:schemeClr val="accent1">
            <a:alpha val="4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122078" tIns="247650" rIns="247650" bIns="24765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b="1" kern="1200"/>
            <a:t>Schedules</a:t>
          </a:r>
        </a:p>
        <a:p>
          <a:pPr marL="285750" lvl="1" indent="-285750" algn="l" defTabSz="2266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5100" kern="1200"/>
            <a:t>Utility design delays</a:t>
          </a:r>
        </a:p>
        <a:p>
          <a:pPr marL="285750" lvl="1" indent="-285750" algn="l" defTabSz="2266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5100" kern="1200" dirty="0"/>
            <a:t>Utility construction delays</a:t>
          </a:r>
        </a:p>
        <a:p>
          <a:pPr marL="285750" lvl="1" indent="-285750" algn="l" defTabSz="2266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5100" kern="1200"/>
            <a:t>Cabinet project delays </a:t>
          </a:r>
        </a:p>
      </dsp:txBody>
      <dsp:txXfrm>
        <a:off x="614582" y="2009664"/>
        <a:ext cx="14749976" cy="4609367"/>
      </dsp:txXfrm>
    </dsp:sp>
    <dsp:sp modelId="{A24313AF-8768-411A-AE97-2FA819ADFFF5}">
      <dsp:nvSpPr>
        <dsp:cNvPr id="0" name=""/>
        <dsp:cNvSpPr/>
      </dsp:nvSpPr>
      <dsp:spPr>
        <a:xfrm>
          <a:off x="0" y="1343867"/>
          <a:ext cx="3226557" cy="4839836"/>
        </a:xfrm>
        <a:prstGeom prst="rect">
          <a:avLst/>
        </a:prstGeom>
        <a:blipFill>
          <a:blip xmlns:r="http://schemas.openxmlformats.org/officeDocument/2006/relationships" r:embed="rId1"/>
          <a:srcRect/>
          <a:stretch>
            <a:fillRect l="-25000" r="-25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217AD4-1904-4C4E-B2A5-D3BF4F2A23AD}">
      <dsp:nvSpPr>
        <dsp:cNvPr id="0" name=""/>
        <dsp:cNvSpPr/>
      </dsp:nvSpPr>
      <dsp:spPr>
        <a:xfrm>
          <a:off x="614582" y="1933464"/>
          <a:ext cx="14749976" cy="4609367"/>
        </a:xfrm>
        <a:prstGeom prst="rect">
          <a:avLst/>
        </a:prstGeom>
        <a:solidFill>
          <a:schemeClr val="accent1">
            <a:alpha val="4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122078" tIns="247650" rIns="247650" bIns="24765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b="1" kern="1200"/>
            <a:t>Reimbursements</a:t>
          </a:r>
        </a:p>
        <a:p>
          <a:pPr marL="285750" lvl="1" indent="-285750" algn="l" defTabSz="2266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5100" kern="1200" dirty="0"/>
            <a:t>Invoice documentation</a:t>
          </a:r>
        </a:p>
        <a:p>
          <a:pPr marL="285750" lvl="1" indent="-285750" algn="l" defTabSz="2266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5100" kern="1200"/>
            <a:t>Eligibility</a:t>
          </a:r>
        </a:p>
        <a:p>
          <a:pPr marL="285750" lvl="1" indent="-285750" algn="l" defTabSz="2266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5100" kern="1200"/>
            <a:t>Field validation</a:t>
          </a:r>
        </a:p>
      </dsp:txBody>
      <dsp:txXfrm>
        <a:off x="614582" y="1933464"/>
        <a:ext cx="14749976" cy="4609367"/>
      </dsp:txXfrm>
    </dsp:sp>
    <dsp:sp modelId="{DD862296-B65C-42C5-B056-4A60E49AAA2C}">
      <dsp:nvSpPr>
        <dsp:cNvPr id="0" name=""/>
        <dsp:cNvSpPr/>
      </dsp:nvSpPr>
      <dsp:spPr>
        <a:xfrm>
          <a:off x="0" y="1267667"/>
          <a:ext cx="3226557" cy="4839836"/>
        </a:xfrm>
        <a:prstGeom prst="rect">
          <a:avLst/>
        </a:prstGeom>
        <a:blipFill>
          <a:blip xmlns:r="http://schemas.openxmlformats.org/officeDocument/2006/relationships" r:embed="rId1"/>
          <a:srcRect/>
          <a:stretch>
            <a:fillRect l="-25000" r="-25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2FD435-94C6-40E3-A647-E17F173BDC68}">
      <dsp:nvSpPr>
        <dsp:cNvPr id="0" name=""/>
        <dsp:cNvSpPr/>
      </dsp:nvSpPr>
      <dsp:spPr>
        <a:xfrm>
          <a:off x="614582" y="1971564"/>
          <a:ext cx="14749976" cy="4609367"/>
        </a:xfrm>
        <a:prstGeom prst="rect">
          <a:avLst/>
        </a:prstGeom>
        <a:solidFill>
          <a:schemeClr val="accent1">
            <a:alpha val="4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122078" tIns="194310" rIns="194310" bIns="194310" numCol="1" spcCol="1270" anchor="t" anchorCtr="0">
          <a:noAutofit/>
        </a:bodyPr>
        <a:lstStyle/>
        <a:p>
          <a:pPr marL="0" lvl="0" indent="0" algn="l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100" b="1" kern="1200" dirty="0"/>
            <a:t>Construction</a:t>
          </a:r>
        </a:p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4000" kern="1200"/>
            <a:t>Accommodation standards</a:t>
          </a:r>
        </a:p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4000" kern="1200"/>
            <a:t>Field changes</a:t>
          </a:r>
        </a:p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4000" kern="1200"/>
            <a:t>BABA compliance</a:t>
          </a:r>
        </a:p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4000" kern="1200"/>
            <a:t>Unknown utilities</a:t>
          </a:r>
        </a:p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4000" kern="1200"/>
            <a:t>Abandoned utilities</a:t>
          </a:r>
        </a:p>
      </dsp:txBody>
      <dsp:txXfrm>
        <a:off x="614582" y="1971564"/>
        <a:ext cx="14749976" cy="4609367"/>
      </dsp:txXfrm>
    </dsp:sp>
    <dsp:sp modelId="{C38AFB7D-ECC0-46DF-BF7D-601FA3A8E257}">
      <dsp:nvSpPr>
        <dsp:cNvPr id="0" name=""/>
        <dsp:cNvSpPr/>
      </dsp:nvSpPr>
      <dsp:spPr>
        <a:xfrm>
          <a:off x="0" y="1305767"/>
          <a:ext cx="3226557" cy="4839836"/>
        </a:xfrm>
        <a:prstGeom prst="rect">
          <a:avLst/>
        </a:prstGeom>
        <a:blipFill>
          <a:blip xmlns:r="http://schemas.openxmlformats.org/officeDocument/2006/relationships" r:embed="rId1"/>
          <a:srcRect/>
          <a:stretch>
            <a:fillRect l="-25000" r="-25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0C1047-59C8-40E4-A2F1-C8B8A3FBA734}">
      <dsp:nvSpPr>
        <dsp:cNvPr id="0" name=""/>
        <dsp:cNvSpPr/>
      </dsp:nvSpPr>
      <dsp:spPr>
        <a:xfrm>
          <a:off x="2225866" y="0"/>
          <a:ext cx="13514859" cy="8446787"/>
        </a:xfrm>
        <a:prstGeom prst="swooshArrow">
          <a:avLst>
            <a:gd name="adj1" fmla="val 25000"/>
            <a:gd name="adj2" fmla="val 25000"/>
          </a:avLst>
        </a:prstGeom>
        <a:gradFill rotWithShape="0">
          <a:gsLst>
            <a:gs pos="0">
              <a:schemeClr val="accent1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52C8E5EC-3974-4B87-A202-D8C71809DA59}">
      <dsp:nvSpPr>
        <dsp:cNvPr id="0" name=""/>
        <dsp:cNvSpPr/>
      </dsp:nvSpPr>
      <dsp:spPr>
        <a:xfrm>
          <a:off x="3496939" y="6281030"/>
          <a:ext cx="310841" cy="31084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EDE02E2-2FF0-4300-82AD-D1037453AB48}">
      <dsp:nvSpPr>
        <dsp:cNvPr id="0" name=""/>
        <dsp:cNvSpPr/>
      </dsp:nvSpPr>
      <dsp:spPr>
        <a:xfrm>
          <a:off x="3652359" y="6436451"/>
          <a:ext cx="1770446" cy="20103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4709" tIns="0" rIns="0" bIns="0" numCol="1" spcCol="1270" anchor="t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b="1" kern="1200"/>
            <a:t>Identify</a:t>
          </a:r>
          <a:r>
            <a:rPr lang="en-US" sz="3800" kern="1200"/>
            <a:t> Dispute</a:t>
          </a:r>
        </a:p>
      </dsp:txBody>
      <dsp:txXfrm>
        <a:off x="3652359" y="6436451"/>
        <a:ext cx="1770446" cy="2010335"/>
      </dsp:txXfrm>
    </dsp:sp>
    <dsp:sp modelId="{28C035AF-4039-4278-9F4C-3A5D46222619}">
      <dsp:nvSpPr>
        <dsp:cNvPr id="0" name=""/>
        <dsp:cNvSpPr/>
      </dsp:nvSpPr>
      <dsp:spPr>
        <a:xfrm>
          <a:off x="5179539" y="4664315"/>
          <a:ext cx="486534" cy="486534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2D58C65-1CA0-4FBC-8280-EE2A5882E9E4}">
      <dsp:nvSpPr>
        <dsp:cNvPr id="0" name=""/>
        <dsp:cNvSpPr/>
      </dsp:nvSpPr>
      <dsp:spPr>
        <a:xfrm>
          <a:off x="5422806" y="4907583"/>
          <a:ext cx="2243466" cy="35392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7805" tIns="0" rIns="0" bIns="0" numCol="1" spcCol="1270" anchor="t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b="1" kern="1200"/>
            <a:t>Negotiate </a:t>
          </a:r>
          <a:r>
            <a:rPr lang="en-US" sz="3800" b="0" kern="1200"/>
            <a:t>in District</a:t>
          </a:r>
        </a:p>
      </dsp:txBody>
      <dsp:txXfrm>
        <a:off x="5422806" y="4907583"/>
        <a:ext cx="2243466" cy="3539203"/>
      </dsp:txXfrm>
    </dsp:sp>
    <dsp:sp modelId="{811BCDA3-ECEF-465F-A71A-EDB394A2701A}">
      <dsp:nvSpPr>
        <dsp:cNvPr id="0" name=""/>
        <dsp:cNvSpPr/>
      </dsp:nvSpPr>
      <dsp:spPr>
        <a:xfrm>
          <a:off x="7341916" y="3375336"/>
          <a:ext cx="648713" cy="648713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17664C4-C054-4BD9-A49F-AD8970795DB2}">
      <dsp:nvSpPr>
        <dsp:cNvPr id="0" name=""/>
        <dsp:cNvSpPr/>
      </dsp:nvSpPr>
      <dsp:spPr>
        <a:xfrm>
          <a:off x="7666273" y="3699692"/>
          <a:ext cx="2608367" cy="47470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3740" tIns="0" rIns="0" bIns="0" numCol="1" spcCol="1270" anchor="t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b="1" kern="1200" dirty="0"/>
            <a:t>Escalate </a:t>
          </a:r>
          <a:r>
            <a:rPr lang="en-US" sz="3800" b="0" kern="1200" dirty="0"/>
            <a:t>to Central Office</a:t>
          </a:r>
        </a:p>
      </dsp:txBody>
      <dsp:txXfrm>
        <a:off x="7666273" y="3699692"/>
        <a:ext cx="2608367" cy="4747094"/>
      </dsp:txXfrm>
    </dsp:sp>
    <dsp:sp modelId="{0FF995A0-4A0E-4A4F-A9D8-0BE1F0BD5358}">
      <dsp:nvSpPr>
        <dsp:cNvPr id="0" name=""/>
        <dsp:cNvSpPr/>
      </dsp:nvSpPr>
      <dsp:spPr>
        <a:xfrm>
          <a:off x="9855680" y="2368479"/>
          <a:ext cx="837921" cy="83792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1460319-C25B-4AAE-841B-45AD538923E1}">
      <dsp:nvSpPr>
        <dsp:cNvPr id="0" name=""/>
        <dsp:cNvSpPr/>
      </dsp:nvSpPr>
      <dsp:spPr>
        <a:xfrm>
          <a:off x="10274640" y="2787439"/>
          <a:ext cx="2702971" cy="56593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3997" tIns="0" rIns="0" bIns="0" numCol="1" spcCol="1270" anchor="t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b="1" kern="1200"/>
            <a:t>Elevate</a:t>
          </a:r>
          <a:r>
            <a:rPr lang="en-US" sz="3800" kern="1200"/>
            <a:t> to Utility Council </a:t>
          </a:r>
        </a:p>
      </dsp:txBody>
      <dsp:txXfrm>
        <a:off x="10274640" y="2787439"/>
        <a:ext cx="2702971" cy="5659347"/>
      </dsp:txXfrm>
    </dsp:sp>
    <dsp:sp modelId="{B66B1BED-233B-4F56-A87A-1A386B8CFB61}">
      <dsp:nvSpPr>
        <dsp:cNvPr id="0" name=""/>
        <dsp:cNvSpPr/>
      </dsp:nvSpPr>
      <dsp:spPr>
        <a:xfrm>
          <a:off x="12443775" y="1696114"/>
          <a:ext cx="1067673" cy="1067673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10C90B2-0D5E-4F7F-9204-E4536C27825B}">
      <dsp:nvSpPr>
        <dsp:cNvPr id="0" name=""/>
        <dsp:cNvSpPr/>
      </dsp:nvSpPr>
      <dsp:spPr>
        <a:xfrm>
          <a:off x="12977612" y="2229951"/>
          <a:ext cx="2702971" cy="62168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5738" tIns="0" rIns="0" bIns="0" numCol="1" spcCol="1270" anchor="t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b="1" kern="1200" dirty="0"/>
            <a:t>Appeal</a:t>
          </a:r>
          <a:r>
            <a:rPr lang="en-US" sz="3800" kern="1200" dirty="0"/>
            <a:t> to KYTC Leadership</a:t>
          </a:r>
        </a:p>
      </dsp:txBody>
      <dsp:txXfrm>
        <a:off x="12977612" y="2229951"/>
        <a:ext cx="2702971" cy="6216835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B49486-3A3F-4E0F-9861-6773022CE304}">
      <dsp:nvSpPr>
        <dsp:cNvPr id="0" name=""/>
        <dsp:cNvSpPr/>
      </dsp:nvSpPr>
      <dsp:spPr>
        <a:xfrm>
          <a:off x="0" y="0"/>
          <a:ext cx="12192000" cy="142304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/>
            <a:t>Resolution Process</a:t>
          </a:r>
          <a:endParaRPr lang="en-US" sz="6500" kern="1200" dirty="0"/>
        </a:p>
      </dsp:txBody>
      <dsp:txXfrm>
        <a:off x="2580704" y="0"/>
        <a:ext cx="9611295" cy="1423043"/>
      </dsp:txXfrm>
    </dsp:sp>
    <dsp:sp modelId="{06D2C95C-FE27-4AAF-9A9A-2AA3D79F08CA}">
      <dsp:nvSpPr>
        <dsp:cNvPr id="0" name=""/>
        <dsp:cNvSpPr/>
      </dsp:nvSpPr>
      <dsp:spPr>
        <a:xfrm>
          <a:off x="142304" y="142304"/>
          <a:ext cx="2438400" cy="1138434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/>
          <a:srcRect/>
          <a:stretch>
            <a:fillRect l="-25000" r="-25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0C1047-59C8-40E4-A2F1-C8B8A3FBA734}">
      <dsp:nvSpPr>
        <dsp:cNvPr id="0" name=""/>
        <dsp:cNvSpPr/>
      </dsp:nvSpPr>
      <dsp:spPr>
        <a:xfrm>
          <a:off x="916044" y="0"/>
          <a:ext cx="16014220" cy="10008888"/>
        </a:xfrm>
        <a:prstGeom prst="swooshArrow">
          <a:avLst>
            <a:gd name="adj1" fmla="val 25000"/>
            <a:gd name="adj2" fmla="val 25000"/>
          </a:avLst>
        </a:prstGeom>
        <a:gradFill rotWithShape="0">
          <a:gsLst>
            <a:gs pos="0">
              <a:schemeClr val="accent1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52C8E5EC-3974-4B87-A202-D8C71809DA59}">
      <dsp:nvSpPr>
        <dsp:cNvPr id="0" name=""/>
        <dsp:cNvSpPr/>
      </dsp:nvSpPr>
      <dsp:spPr>
        <a:xfrm>
          <a:off x="2493445" y="7442609"/>
          <a:ext cx="368327" cy="36832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EDE02E2-2FF0-4300-82AD-D1037453AB48}">
      <dsp:nvSpPr>
        <dsp:cNvPr id="0" name=""/>
        <dsp:cNvSpPr/>
      </dsp:nvSpPr>
      <dsp:spPr>
        <a:xfrm>
          <a:off x="2677608" y="7626772"/>
          <a:ext cx="2097862" cy="23821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5169" tIns="0" rIns="0" bIns="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b="1" kern="1200" dirty="0"/>
            <a:t>Identify </a:t>
          </a:r>
          <a:r>
            <a:rPr lang="en-US" sz="3100" b="0" kern="1200" dirty="0"/>
            <a:t>Dispute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District Utility Expert &amp; Utility Company</a:t>
          </a:r>
        </a:p>
      </dsp:txBody>
      <dsp:txXfrm>
        <a:off x="2677608" y="7626772"/>
        <a:ext cx="2097862" cy="2382115"/>
      </dsp:txXfrm>
    </dsp:sp>
    <dsp:sp modelId="{BAA0F514-2607-4F15-9A15-08B0C0EAFBCC}">
      <dsp:nvSpPr>
        <dsp:cNvPr id="0" name=""/>
        <dsp:cNvSpPr/>
      </dsp:nvSpPr>
      <dsp:spPr>
        <a:xfrm>
          <a:off x="4487215" y="5526907"/>
          <a:ext cx="576511" cy="57651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548A005-A05D-43DF-9776-68AE22608A91}">
      <dsp:nvSpPr>
        <dsp:cNvPr id="0" name=""/>
        <dsp:cNvSpPr/>
      </dsp:nvSpPr>
      <dsp:spPr>
        <a:xfrm>
          <a:off x="4775471" y="5815163"/>
          <a:ext cx="2658360" cy="41937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5482" tIns="0" rIns="0" bIns="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b="1" kern="1200" dirty="0"/>
            <a:t>Negotiate</a:t>
          </a:r>
          <a:r>
            <a:rPr lang="en-US" sz="3100" kern="1200" dirty="0"/>
            <a:t> in District Office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District Utility Expert &amp; Utility Company</a:t>
          </a:r>
        </a:p>
      </dsp:txBody>
      <dsp:txXfrm>
        <a:off x="4775471" y="5815163"/>
        <a:ext cx="2658360" cy="4193724"/>
      </dsp:txXfrm>
    </dsp:sp>
    <dsp:sp modelId="{DCF034EC-22D9-4D83-863E-25308D73E21A}">
      <dsp:nvSpPr>
        <dsp:cNvPr id="0" name=""/>
        <dsp:cNvSpPr/>
      </dsp:nvSpPr>
      <dsp:spPr>
        <a:xfrm>
          <a:off x="7049491" y="3999551"/>
          <a:ext cx="768682" cy="768682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11F868A-8B9A-4371-BFD3-E0D8A02E6E40}">
      <dsp:nvSpPr>
        <dsp:cNvPr id="0" name=""/>
        <dsp:cNvSpPr/>
      </dsp:nvSpPr>
      <dsp:spPr>
        <a:xfrm>
          <a:off x="7433832" y="4383892"/>
          <a:ext cx="3090744" cy="56249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7309" tIns="0" rIns="0" bIns="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b="1" kern="1200" dirty="0"/>
            <a:t>Escalate</a:t>
          </a:r>
          <a:r>
            <a:rPr lang="en-US" sz="3100" kern="1200" dirty="0"/>
            <a:t> to Central Office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District Utility Expert, Utility Company &amp; Regional Utility Expert</a:t>
          </a:r>
        </a:p>
      </dsp:txBody>
      <dsp:txXfrm>
        <a:off x="7433832" y="4383892"/>
        <a:ext cx="3090744" cy="5624995"/>
      </dsp:txXfrm>
    </dsp:sp>
    <dsp:sp modelId="{548FFD8B-AED6-41E4-9601-F1E076CAEFE7}">
      <dsp:nvSpPr>
        <dsp:cNvPr id="0" name=""/>
        <dsp:cNvSpPr/>
      </dsp:nvSpPr>
      <dsp:spPr>
        <a:xfrm>
          <a:off x="10028136" y="2806492"/>
          <a:ext cx="992881" cy="99288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248C729-EB35-42FD-8363-0FB6F1C7A9CE}">
      <dsp:nvSpPr>
        <dsp:cNvPr id="0" name=""/>
        <dsp:cNvSpPr/>
      </dsp:nvSpPr>
      <dsp:spPr>
        <a:xfrm>
          <a:off x="10524577" y="3302933"/>
          <a:ext cx="3202844" cy="67059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26107" tIns="0" rIns="0" bIns="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b="1" kern="1200" dirty="0"/>
            <a:t>Elevate</a:t>
          </a:r>
          <a:r>
            <a:rPr lang="en-US" sz="3100" kern="1200" dirty="0"/>
            <a:t> to Utility Council 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District Utility Expert, Utility Company, Regional Utility Expert &amp; Statewide Utility Council</a:t>
          </a:r>
        </a:p>
      </dsp:txBody>
      <dsp:txXfrm>
        <a:off x="10524577" y="3302933"/>
        <a:ext cx="3202844" cy="6705954"/>
      </dsp:txXfrm>
    </dsp:sp>
    <dsp:sp modelId="{A5413EED-0344-478B-A0B7-953B7A46904E}">
      <dsp:nvSpPr>
        <dsp:cNvPr id="0" name=""/>
        <dsp:cNvSpPr/>
      </dsp:nvSpPr>
      <dsp:spPr>
        <a:xfrm>
          <a:off x="13094859" y="2009784"/>
          <a:ext cx="1265123" cy="1265123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3C25776-5985-4E2C-B9BE-BA4D212B9F80}">
      <dsp:nvSpPr>
        <dsp:cNvPr id="0" name=""/>
        <dsp:cNvSpPr/>
      </dsp:nvSpPr>
      <dsp:spPr>
        <a:xfrm>
          <a:off x="13727421" y="2642346"/>
          <a:ext cx="3202844" cy="73665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70363" tIns="0" rIns="0" bIns="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b="1" kern="1200" dirty="0"/>
            <a:t>Appeal</a:t>
          </a:r>
          <a:r>
            <a:rPr lang="en-US" sz="3100" kern="1200" dirty="0"/>
            <a:t> to KYTC Leadership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State Highway Engineers Office, Division Director, &amp; Legal Office</a:t>
          </a:r>
        </a:p>
      </dsp:txBody>
      <dsp:txXfrm>
        <a:off x="13727421" y="2642346"/>
        <a:ext cx="3202844" cy="7366541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A6180A-9ACE-4300-8CF9-F4714DAE5622}">
      <dsp:nvSpPr>
        <dsp:cNvPr id="0" name=""/>
        <dsp:cNvSpPr/>
      </dsp:nvSpPr>
      <dsp:spPr>
        <a:xfrm rot="16200000">
          <a:off x="-1281517" y="3529827"/>
          <a:ext cx="5230368" cy="11064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975805" bIns="0" numCol="1" spcCol="1270" anchor="t" anchorCtr="0">
          <a:noAutofit/>
        </a:bodyPr>
        <a:lstStyle/>
        <a:p>
          <a:pPr marL="0" lvl="0" indent="0" algn="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0" b="1" kern="1200" dirty="0"/>
            <a:t>Identify Dispute</a:t>
          </a:r>
        </a:p>
      </dsp:txBody>
      <dsp:txXfrm>
        <a:off x="-1281517" y="3529827"/>
        <a:ext cx="5230368" cy="1106424"/>
      </dsp:txXfrm>
    </dsp:sp>
    <dsp:sp modelId="{9457E786-8A70-4133-98D5-254EF9ED19B6}">
      <dsp:nvSpPr>
        <dsp:cNvPr id="0" name=""/>
        <dsp:cNvSpPr/>
      </dsp:nvSpPr>
      <dsp:spPr>
        <a:xfrm>
          <a:off x="1886878" y="1467855"/>
          <a:ext cx="15114889" cy="523036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8488" tIns="975805" rIns="348488" bIns="348488" numCol="1" spcCol="1270" anchor="t" anchorCtr="0">
          <a:noAutofit/>
        </a:bodyPr>
        <a:lstStyle/>
        <a:p>
          <a:pPr marL="285750" lvl="1" indent="-285750" algn="l" defTabSz="1689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800" kern="1200" dirty="0"/>
            <a:t>Discovered by the district office utility section (DO) and utility company</a:t>
          </a:r>
        </a:p>
        <a:p>
          <a:pPr marL="285750" lvl="1" indent="-285750" algn="l" defTabSz="1689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800" kern="1200" dirty="0"/>
            <a:t>Informal in nature</a:t>
          </a:r>
        </a:p>
        <a:p>
          <a:pPr marL="285750" lvl="1" indent="-285750" algn="l" defTabSz="1689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800" kern="1200" dirty="0"/>
            <a:t>Dispute notices recorded in KURTS</a:t>
          </a:r>
        </a:p>
        <a:p>
          <a:pPr marL="285750" lvl="1" indent="-285750" algn="l" defTabSz="1689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800" kern="1200" dirty="0"/>
            <a:t>No specific duration</a:t>
          </a:r>
        </a:p>
        <a:p>
          <a:pPr marL="285750" lvl="1" indent="-285750" algn="l" defTabSz="1689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800" kern="1200" dirty="0"/>
            <a:t>Either party may trigger a negotiation</a:t>
          </a:r>
        </a:p>
        <a:p>
          <a:pPr marL="285750" lvl="1" indent="-285750" algn="l" defTabSz="1689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3800" kern="1200" dirty="0"/>
        </a:p>
      </dsp:txBody>
      <dsp:txXfrm>
        <a:off x="1886878" y="1467855"/>
        <a:ext cx="15114889" cy="5230368"/>
      </dsp:txXfrm>
    </dsp:sp>
    <dsp:sp modelId="{494F59AC-A094-4204-ADF2-651FB8455958}">
      <dsp:nvSpPr>
        <dsp:cNvPr id="0" name=""/>
        <dsp:cNvSpPr/>
      </dsp:nvSpPr>
      <dsp:spPr>
        <a:xfrm>
          <a:off x="780454" y="7376"/>
          <a:ext cx="2212848" cy="2212848"/>
        </a:xfrm>
        <a:prstGeom prst="rect">
          <a:avLst/>
        </a:prstGeom>
        <a:blipFill>
          <a:blip xmlns:r="http://schemas.openxmlformats.org/officeDocument/2006/relationships" r:embed="rId1"/>
          <a:srcRect/>
          <a:stretch>
            <a:fillRect l="-25000" r="-25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A6180A-9ACE-4300-8CF9-F4714DAE5622}">
      <dsp:nvSpPr>
        <dsp:cNvPr id="0" name=""/>
        <dsp:cNvSpPr/>
      </dsp:nvSpPr>
      <dsp:spPr>
        <a:xfrm rot="16200000">
          <a:off x="-1281517" y="3529827"/>
          <a:ext cx="5230368" cy="11064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975805" bIns="0" numCol="1" spcCol="1270" anchor="t" anchorCtr="0">
          <a:noAutofit/>
        </a:bodyPr>
        <a:lstStyle/>
        <a:p>
          <a:pPr marL="0" lvl="0" indent="0" algn="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b="1" kern="1200" dirty="0"/>
            <a:t>Negotiate in District Office</a:t>
          </a:r>
        </a:p>
      </dsp:txBody>
      <dsp:txXfrm>
        <a:off x="-1281517" y="3529827"/>
        <a:ext cx="5230368" cy="1106424"/>
      </dsp:txXfrm>
    </dsp:sp>
    <dsp:sp modelId="{9457E786-8A70-4133-98D5-254EF9ED19B6}">
      <dsp:nvSpPr>
        <dsp:cNvPr id="0" name=""/>
        <dsp:cNvSpPr/>
      </dsp:nvSpPr>
      <dsp:spPr>
        <a:xfrm>
          <a:off x="1886878" y="1467855"/>
          <a:ext cx="15114889" cy="523036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2712" tIns="975805" rIns="362712" bIns="362712" numCol="1" spcCol="1270" anchor="t" anchorCtr="0">
          <a:noAutofit/>
        </a:bodyPr>
        <a:lstStyle/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4000" kern="1200" dirty="0"/>
            <a:t>Adds Utility supervisor (US)</a:t>
          </a:r>
        </a:p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4000" kern="1200" dirty="0"/>
            <a:t>Set a deadline</a:t>
          </a:r>
        </a:p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4000" kern="1200" dirty="0"/>
            <a:t>Recorded in KURTS</a:t>
          </a:r>
        </a:p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4000" kern="1200" dirty="0"/>
            <a:t>If no resolution by the deadline notify the other party</a:t>
          </a:r>
        </a:p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4000" kern="1200" dirty="0"/>
            <a:t>Provide 1 week to respond</a:t>
          </a:r>
        </a:p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4000" kern="1200" dirty="0"/>
            <a:t>Complete a Dispute Decision Form to escalate</a:t>
          </a:r>
        </a:p>
      </dsp:txBody>
      <dsp:txXfrm>
        <a:off x="1886878" y="1467855"/>
        <a:ext cx="15114889" cy="5230368"/>
      </dsp:txXfrm>
    </dsp:sp>
    <dsp:sp modelId="{494F59AC-A094-4204-ADF2-651FB8455958}">
      <dsp:nvSpPr>
        <dsp:cNvPr id="0" name=""/>
        <dsp:cNvSpPr/>
      </dsp:nvSpPr>
      <dsp:spPr>
        <a:xfrm>
          <a:off x="780454" y="7376"/>
          <a:ext cx="2212848" cy="2212848"/>
        </a:xfrm>
        <a:prstGeom prst="rect">
          <a:avLst/>
        </a:prstGeom>
        <a:blipFill>
          <a:blip xmlns:r="http://schemas.openxmlformats.org/officeDocument/2006/relationships" r:embed="rId1"/>
          <a:srcRect/>
          <a:stretch>
            <a:fillRect l="-25000" r="-25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0C1047-59C8-40E4-A2F1-C8B8A3FBA734}">
      <dsp:nvSpPr>
        <dsp:cNvPr id="0" name=""/>
        <dsp:cNvSpPr/>
      </dsp:nvSpPr>
      <dsp:spPr>
        <a:xfrm>
          <a:off x="0" y="445287"/>
          <a:ext cx="9060200" cy="5662625"/>
        </a:xfrm>
        <a:prstGeom prst="swooshArrow">
          <a:avLst>
            <a:gd name="adj1" fmla="val 25000"/>
            <a:gd name="adj2" fmla="val 25000"/>
          </a:avLst>
        </a:prstGeom>
        <a:gradFill rotWithShape="0">
          <a:gsLst>
            <a:gs pos="0">
              <a:schemeClr val="accent1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52C8E5EC-3974-4B87-A202-D8C71809DA59}">
      <dsp:nvSpPr>
        <dsp:cNvPr id="0" name=""/>
        <dsp:cNvSpPr/>
      </dsp:nvSpPr>
      <dsp:spPr>
        <a:xfrm>
          <a:off x="892429" y="4656015"/>
          <a:ext cx="208384" cy="208384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EDE02E2-2FF0-4300-82AD-D1037453AB48}">
      <dsp:nvSpPr>
        <dsp:cNvPr id="0" name=""/>
        <dsp:cNvSpPr/>
      </dsp:nvSpPr>
      <dsp:spPr>
        <a:xfrm>
          <a:off x="996622" y="4760207"/>
          <a:ext cx="1186886" cy="13477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19" tIns="0" rIns="0" bIns="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/>
            <a:t>Identify</a:t>
          </a:r>
          <a:r>
            <a:rPr lang="en-US" sz="2500" kern="1200"/>
            <a:t> Dispute</a:t>
          </a:r>
        </a:p>
      </dsp:txBody>
      <dsp:txXfrm>
        <a:off x="996622" y="4760207"/>
        <a:ext cx="1186886" cy="1347704"/>
      </dsp:txXfrm>
    </dsp:sp>
    <dsp:sp modelId="{28C035AF-4039-4278-9F4C-3A5D46222619}">
      <dsp:nvSpPr>
        <dsp:cNvPr id="0" name=""/>
        <dsp:cNvSpPr/>
      </dsp:nvSpPr>
      <dsp:spPr>
        <a:xfrm>
          <a:off x="2020424" y="3572189"/>
          <a:ext cx="326167" cy="32616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2D58C65-1CA0-4FBC-8280-EE2A5882E9E4}">
      <dsp:nvSpPr>
        <dsp:cNvPr id="0" name=""/>
        <dsp:cNvSpPr/>
      </dsp:nvSpPr>
      <dsp:spPr>
        <a:xfrm>
          <a:off x="2183508" y="3735272"/>
          <a:ext cx="1503993" cy="23726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2829" tIns="0" rIns="0" bIns="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/>
            <a:t>Negotiate </a:t>
          </a:r>
          <a:r>
            <a:rPr lang="en-US" sz="2500" b="0" kern="1200"/>
            <a:t>in District</a:t>
          </a:r>
        </a:p>
      </dsp:txBody>
      <dsp:txXfrm>
        <a:off x="2183508" y="3735272"/>
        <a:ext cx="1503993" cy="2372639"/>
      </dsp:txXfrm>
    </dsp:sp>
    <dsp:sp modelId="{811BCDA3-ECEF-465F-A71A-EDB394A2701A}">
      <dsp:nvSpPr>
        <dsp:cNvPr id="0" name=""/>
        <dsp:cNvSpPr/>
      </dsp:nvSpPr>
      <dsp:spPr>
        <a:xfrm>
          <a:off x="3470056" y="2708072"/>
          <a:ext cx="434889" cy="434889"/>
        </a:xfrm>
        <a:prstGeom prst="ellipse">
          <a:avLst/>
        </a:prstGeom>
        <a:solidFill>
          <a:srgbClr val="FF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17664C4-C054-4BD9-A49F-AD8970795DB2}">
      <dsp:nvSpPr>
        <dsp:cNvPr id="0" name=""/>
        <dsp:cNvSpPr/>
      </dsp:nvSpPr>
      <dsp:spPr>
        <a:xfrm>
          <a:off x="3687501" y="2925517"/>
          <a:ext cx="1748618" cy="31823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0439" tIns="0" rIns="0" bIns="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>
              <a:solidFill>
                <a:srgbClr val="FF0000"/>
              </a:solidFill>
            </a:rPr>
            <a:t>Escalate </a:t>
          </a:r>
          <a:r>
            <a:rPr lang="en-US" sz="2500" b="0" kern="1200" dirty="0">
              <a:solidFill>
                <a:srgbClr val="FF0000"/>
              </a:solidFill>
            </a:rPr>
            <a:t>to Central Office</a:t>
          </a:r>
        </a:p>
      </dsp:txBody>
      <dsp:txXfrm>
        <a:off x="3687501" y="2925517"/>
        <a:ext cx="1748618" cy="3182395"/>
      </dsp:txXfrm>
    </dsp:sp>
    <dsp:sp modelId="{0FF995A0-4A0E-4A4F-A9D8-0BE1F0BD5358}">
      <dsp:nvSpPr>
        <dsp:cNvPr id="0" name=""/>
        <dsp:cNvSpPr/>
      </dsp:nvSpPr>
      <dsp:spPr>
        <a:xfrm>
          <a:off x="5155253" y="2033087"/>
          <a:ext cx="561732" cy="561732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1460319-C25B-4AAE-841B-45AD538923E1}">
      <dsp:nvSpPr>
        <dsp:cNvPr id="0" name=""/>
        <dsp:cNvSpPr/>
      </dsp:nvSpPr>
      <dsp:spPr>
        <a:xfrm>
          <a:off x="5436120" y="2313953"/>
          <a:ext cx="1812040" cy="37939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7650" tIns="0" rIns="0" bIns="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/>
            <a:t>Elevate</a:t>
          </a:r>
          <a:r>
            <a:rPr lang="en-US" sz="2500" kern="1200" dirty="0"/>
            <a:t> to Utility Council </a:t>
          </a:r>
        </a:p>
      </dsp:txBody>
      <dsp:txXfrm>
        <a:off x="5436120" y="2313953"/>
        <a:ext cx="1812040" cy="3793958"/>
      </dsp:txXfrm>
    </dsp:sp>
    <dsp:sp modelId="{B66B1BED-233B-4F56-A87A-1A386B8CFB61}">
      <dsp:nvSpPr>
        <dsp:cNvPr id="0" name=""/>
        <dsp:cNvSpPr/>
      </dsp:nvSpPr>
      <dsp:spPr>
        <a:xfrm>
          <a:off x="6890282" y="1582342"/>
          <a:ext cx="715755" cy="71575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10C90B2-0D5E-4F7F-9204-E4536C27825B}">
      <dsp:nvSpPr>
        <dsp:cNvPr id="0" name=""/>
        <dsp:cNvSpPr/>
      </dsp:nvSpPr>
      <dsp:spPr>
        <a:xfrm>
          <a:off x="7248160" y="1940220"/>
          <a:ext cx="1812040" cy="41676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79264" tIns="0" rIns="0" bIns="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/>
            <a:t>Appeal</a:t>
          </a:r>
          <a:r>
            <a:rPr lang="en-US" sz="2500" kern="1200" dirty="0"/>
            <a:t> to KYTC Leadership</a:t>
          </a:r>
        </a:p>
      </dsp:txBody>
      <dsp:txXfrm>
        <a:off x="7248160" y="1940220"/>
        <a:ext cx="1812040" cy="4167692"/>
      </dsp:txXfrm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0C1047-59C8-40E4-A2F1-C8B8A3FBA734}">
      <dsp:nvSpPr>
        <dsp:cNvPr id="0" name=""/>
        <dsp:cNvSpPr/>
      </dsp:nvSpPr>
      <dsp:spPr>
        <a:xfrm>
          <a:off x="0" y="445287"/>
          <a:ext cx="9060200" cy="5662625"/>
        </a:xfrm>
        <a:prstGeom prst="swooshArrow">
          <a:avLst>
            <a:gd name="adj1" fmla="val 25000"/>
            <a:gd name="adj2" fmla="val 25000"/>
          </a:avLst>
        </a:prstGeom>
        <a:gradFill rotWithShape="0">
          <a:gsLst>
            <a:gs pos="0">
              <a:schemeClr val="accent1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52C8E5EC-3974-4B87-A202-D8C71809DA59}">
      <dsp:nvSpPr>
        <dsp:cNvPr id="0" name=""/>
        <dsp:cNvSpPr/>
      </dsp:nvSpPr>
      <dsp:spPr>
        <a:xfrm>
          <a:off x="892429" y="4656015"/>
          <a:ext cx="208384" cy="208384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EDE02E2-2FF0-4300-82AD-D1037453AB48}">
      <dsp:nvSpPr>
        <dsp:cNvPr id="0" name=""/>
        <dsp:cNvSpPr/>
      </dsp:nvSpPr>
      <dsp:spPr>
        <a:xfrm>
          <a:off x="996622" y="4760207"/>
          <a:ext cx="1186886" cy="13477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19" tIns="0" rIns="0" bIns="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/>
            <a:t>Identify</a:t>
          </a:r>
          <a:r>
            <a:rPr lang="en-US" sz="2500" kern="1200"/>
            <a:t> Dispute</a:t>
          </a:r>
        </a:p>
      </dsp:txBody>
      <dsp:txXfrm>
        <a:off x="996622" y="4760207"/>
        <a:ext cx="1186886" cy="1347704"/>
      </dsp:txXfrm>
    </dsp:sp>
    <dsp:sp modelId="{28C035AF-4039-4278-9F4C-3A5D46222619}">
      <dsp:nvSpPr>
        <dsp:cNvPr id="0" name=""/>
        <dsp:cNvSpPr/>
      </dsp:nvSpPr>
      <dsp:spPr>
        <a:xfrm>
          <a:off x="2020424" y="3572189"/>
          <a:ext cx="326167" cy="32616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2D58C65-1CA0-4FBC-8280-EE2A5882E9E4}">
      <dsp:nvSpPr>
        <dsp:cNvPr id="0" name=""/>
        <dsp:cNvSpPr/>
      </dsp:nvSpPr>
      <dsp:spPr>
        <a:xfrm>
          <a:off x="2183508" y="3735272"/>
          <a:ext cx="1503993" cy="23726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2829" tIns="0" rIns="0" bIns="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/>
            <a:t>Negotiate </a:t>
          </a:r>
          <a:r>
            <a:rPr lang="en-US" sz="2500" b="0" kern="1200"/>
            <a:t>in District</a:t>
          </a:r>
        </a:p>
      </dsp:txBody>
      <dsp:txXfrm>
        <a:off x="2183508" y="3735272"/>
        <a:ext cx="1503993" cy="2372639"/>
      </dsp:txXfrm>
    </dsp:sp>
    <dsp:sp modelId="{811BCDA3-ECEF-465F-A71A-EDB394A2701A}">
      <dsp:nvSpPr>
        <dsp:cNvPr id="0" name=""/>
        <dsp:cNvSpPr/>
      </dsp:nvSpPr>
      <dsp:spPr>
        <a:xfrm>
          <a:off x="3470056" y="2708072"/>
          <a:ext cx="434889" cy="434889"/>
        </a:xfrm>
        <a:prstGeom prst="ellipse">
          <a:avLst/>
        </a:prstGeom>
        <a:solidFill>
          <a:srgbClr val="FF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17664C4-C054-4BD9-A49F-AD8970795DB2}">
      <dsp:nvSpPr>
        <dsp:cNvPr id="0" name=""/>
        <dsp:cNvSpPr/>
      </dsp:nvSpPr>
      <dsp:spPr>
        <a:xfrm>
          <a:off x="3687501" y="2925517"/>
          <a:ext cx="1748618" cy="31823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0439" tIns="0" rIns="0" bIns="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>
              <a:solidFill>
                <a:srgbClr val="FF0000"/>
              </a:solidFill>
            </a:rPr>
            <a:t>Escalate </a:t>
          </a:r>
          <a:r>
            <a:rPr lang="en-US" sz="2500" b="0" kern="1200" dirty="0">
              <a:solidFill>
                <a:srgbClr val="FF0000"/>
              </a:solidFill>
            </a:rPr>
            <a:t>to Central Office</a:t>
          </a:r>
        </a:p>
      </dsp:txBody>
      <dsp:txXfrm>
        <a:off x="3687501" y="2925517"/>
        <a:ext cx="1748618" cy="3182395"/>
      </dsp:txXfrm>
    </dsp:sp>
    <dsp:sp modelId="{0FF995A0-4A0E-4A4F-A9D8-0BE1F0BD5358}">
      <dsp:nvSpPr>
        <dsp:cNvPr id="0" name=""/>
        <dsp:cNvSpPr/>
      </dsp:nvSpPr>
      <dsp:spPr>
        <a:xfrm>
          <a:off x="5155253" y="2033087"/>
          <a:ext cx="561732" cy="561732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1460319-C25B-4AAE-841B-45AD538923E1}">
      <dsp:nvSpPr>
        <dsp:cNvPr id="0" name=""/>
        <dsp:cNvSpPr/>
      </dsp:nvSpPr>
      <dsp:spPr>
        <a:xfrm>
          <a:off x="5436120" y="2313953"/>
          <a:ext cx="1812040" cy="37939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7650" tIns="0" rIns="0" bIns="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/>
            <a:t>Elevate</a:t>
          </a:r>
          <a:r>
            <a:rPr lang="en-US" sz="2500" kern="1200" dirty="0"/>
            <a:t> to Utility Council </a:t>
          </a:r>
        </a:p>
      </dsp:txBody>
      <dsp:txXfrm>
        <a:off x="5436120" y="2313953"/>
        <a:ext cx="1812040" cy="3793958"/>
      </dsp:txXfrm>
    </dsp:sp>
    <dsp:sp modelId="{B66B1BED-233B-4F56-A87A-1A386B8CFB61}">
      <dsp:nvSpPr>
        <dsp:cNvPr id="0" name=""/>
        <dsp:cNvSpPr/>
      </dsp:nvSpPr>
      <dsp:spPr>
        <a:xfrm>
          <a:off x="6890282" y="1582342"/>
          <a:ext cx="715755" cy="71575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10C90B2-0D5E-4F7F-9204-E4536C27825B}">
      <dsp:nvSpPr>
        <dsp:cNvPr id="0" name=""/>
        <dsp:cNvSpPr/>
      </dsp:nvSpPr>
      <dsp:spPr>
        <a:xfrm>
          <a:off x="7248160" y="1940220"/>
          <a:ext cx="1812040" cy="41676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79264" tIns="0" rIns="0" bIns="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/>
            <a:t>Appeal</a:t>
          </a:r>
          <a:r>
            <a:rPr lang="en-US" sz="2500" kern="1200" dirty="0"/>
            <a:t> to KYTC Leadership</a:t>
          </a:r>
        </a:p>
      </dsp:txBody>
      <dsp:txXfrm>
        <a:off x="7248160" y="1940220"/>
        <a:ext cx="1812040" cy="4167692"/>
      </dsp:txXfrm>
    </dsp:sp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0C1047-59C8-40E4-A2F1-C8B8A3FBA734}">
      <dsp:nvSpPr>
        <dsp:cNvPr id="0" name=""/>
        <dsp:cNvSpPr/>
      </dsp:nvSpPr>
      <dsp:spPr>
        <a:xfrm>
          <a:off x="0" y="445287"/>
          <a:ext cx="9060200" cy="5662625"/>
        </a:xfrm>
        <a:prstGeom prst="swooshArrow">
          <a:avLst>
            <a:gd name="adj1" fmla="val 25000"/>
            <a:gd name="adj2" fmla="val 25000"/>
          </a:avLst>
        </a:prstGeom>
        <a:gradFill rotWithShape="0">
          <a:gsLst>
            <a:gs pos="0">
              <a:schemeClr val="accent1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52C8E5EC-3974-4B87-A202-D8C71809DA59}">
      <dsp:nvSpPr>
        <dsp:cNvPr id="0" name=""/>
        <dsp:cNvSpPr/>
      </dsp:nvSpPr>
      <dsp:spPr>
        <a:xfrm>
          <a:off x="892429" y="4656015"/>
          <a:ext cx="208384" cy="208384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EDE02E2-2FF0-4300-82AD-D1037453AB48}">
      <dsp:nvSpPr>
        <dsp:cNvPr id="0" name=""/>
        <dsp:cNvSpPr/>
      </dsp:nvSpPr>
      <dsp:spPr>
        <a:xfrm>
          <a:off x="996622" y="4760207"/>
          <a:ext cx="1186886" cy="13477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19" tIns="0" rIns="0" bIns="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/>
            <a:t>Identify</a:t>
          </a:r>
          <a:r>
            <a:rPr lang="en-US" sz="2500" kern="1200"/>
            <a:t> Dispute</a:t>
          </a:r>
        </a:p>
      </dsp:txBody>
      <dsp:txXfrm>
        <a:off x="996622" y="4760207"/>
        <a:ext cx="1186886" cy="1347704"/>
      </dsp:txXfrm>
    </dsp:sp>
    <dsp:sp modelId="{28C035AF-4039-4278-9F4C-3A5D46222619}">
      <dsp:nvSpPr>
        <dsp:cNvPr id="0" name=""/>
        <dsp:cNvSpPr/>
      </dsp:nvSpPr>
      <dsp:spPr>
        <a:xfrm>
          <a:off x="2020424" y="3572189"/>
          <a:ext cx="326167" cy="32616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2D58C65-1CA0-4FBC-8280-EE2A5882E9E4}">
      <dsp:nvSpPr>
        <dsp:cNvPr id="0" name=""/>
        <dsp:cNvSpPr/>
      </dsp:nvSpPr>
      <dsp:spPr>
        <a:xfrm>
          <a:off x="2183508" y="3735272"/>
          <a:ext cx="1503993" cy="23726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2829" tIns="0" rIns="0" bIns="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/>
            <a:t>Negotiate </a:t>
          </a:r>
          <a:r>
            <a:rPr lang="en-US" sz="2500" b="0" kern="1200"/>
            <a:t>in District</a:t>
          </a:r>
        </a:p>
      </dsp:txBody>
      <dsp:txXfrm>
        <a:off x="2183508" y="3735272"/>
        <a:ext cx="1503993" cy="2372639"/>
      </dsp:txXfrm>
    </dsp:sp>
    <dsp:sp modelId="{811BCDA3-ECEF-465F-A71A-EDB394A2701A}">
      <dsp:nvSpPr>
        <dsp:cNvPr id="0" name=""/>
        <dsp:cNvSpPr/>
      </dsp:nvSpPr>
      <dsp:spPr>
        <a:xfrm>
          <a:off x="3470056" y="2708072"/>
          <a:ext cx="434889" cy="434889"/>
        </a:xfrm>
        <a:prstGeom prst="ellipse">
          <a:avLst/>
        </a:prstGeom>
        <a:solidFill>
          <a:srgbClr val="FF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17664C4-C054-4BD9-A49F-AD8970795DB2}">
      <dsp:nvSpPr>
        <dsp:cNvPr id="0" name=""/>
        <dsp:cNvSpPr/>
      </dsp:nvSpPr>
      <dsp:spPr>
        <a:xfrm>
          <a:off x="3687501" y="2925517"/>
          <a:ext cx="1748618" cy="31823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0439" tIns="0" rIns="0" bIns="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>
              <a:solidFill>
                <a:srgbClr val="FF0000"/>
              </a:solidFill>
            </a:rPr>
            <a:t>Escalate </a:t>
          </a:r>
          <a:r>
            <a:rPr lang="en-US" sz="2500" b="0" kern="1200" dirty="0">
              <a:solidFill>
                <a:srgbClr val="FF0000"/>
              </a:solidFill>
            </a:rPr>
            <a:t>to Central Office</a:t>
          </a:r>
        </a:p>
      </dsp:txBody>
      <dsp:txXfrm>
        <a:off x="3687501" y="2925517"/>
        <a:ext cx="1748618" cy="3182395"/>
      </dsp:txXfrm>
    </dsp:sp>
    <dsp:sp modelId="{0FF995A0-4A0E-4A4F-A9D8-0BE1F0BD5358}">
      <dsp:nvSpPr>
        <dsp:cNvPr id="0" name=""/>
        <dsp:cNvSpPr/>
      </dsp:nvSpPr>
      <dsp:spPr>
        <a:xfrm>
          <a:off x="5155253" y="2033087"/>
          <a:ext cx="561732" cy="561732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1460319-C25B-4AAE-841B-45AD538923E1}">
      <dsp:nvSpPr>
        <dsp:cNvPr id="0" name=""/>
        <dsp:cNvSpPr/>
      </dsp:nvSpPr>
      <dsp:spPr>
        <a:xfrm>
          <a:off x="5436120" y="2313953"/>
          <a:ext cx="1812040" cy="37939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7650" tIns="0" rIns="0" bIns="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/>
            <a:t>Elevate</a:t>
          </a:r>
          <a:r>
            <a:rPr lang="en-US" sz="2500" kern="1200" dirty="0"/>
            <a:t> to Utility Council </a:t>
          </a:r>
        </a:p>
      </dsp:txBody>
      <dsp:txXfrm>
        <a:off x="5436120" y="2313953"/>
        <a:ext cx="1812040" cy="3793958"/>
      </dsp:txXfrm>
    </dsp:sp>
    <dsp:sp modelId="{B66B1BED-233B-4F56-A87A-1A386B8CFB61}">
      <dsp:nvSpPr>
        <dsp:cNvPr id="0" name=""/>
        <dsp:cNvSpPr/>
      </dsp:nvSpPr>
      <dsp:spPr>
        <a:xfrm>
          <a:off x="6890282" y="1582342"/>
          <a:ext cx="715755" cy="71575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10C90B2-0D5E-4F7F-9204-E4536C27825B}">
      <dsp:nvSpPr>
        <dsp:cNvPr id="0" name=""/>
        <dsp:cNvSpPr/>
      </dsp:nvSpPr>
      <dsp:spPr>
        <a:xfrm>
          <a:off x="7248160" y="1940220"/>
          <a:ext cx="1812040" cy="41676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79264" tIns="0" rIns="0" bIns="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/>
            <a:t>Appeal</a:t>
          </a:r>
          <a:r>
            <a:rPr lang="en-US" sz="2500" kern="1200" dirty="0"/>
            <a:t> to KYTC Leadership</a:t>
          </a:r>
        </a:p>
      </dsp:txBody>
      <dsp:txXfrm>
        <a:off x="7248160" y="1940220"/>
        <a:ext cx="1812040" cy="4167692"/>
      </dsp:txXfrm>
    </dsp:sp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A6180A-9ACE-4300-8CF9-F4714DAE5622}">
      <dsp:nvSpPr>
        <dsp:cNvPr id="0" name=""/>
        <dsp:cNvSpPr/>
      </dsp:nvSpPr>
      <dsp:spPr>
        <a:xfrm rot="16200000">
          <a:off x="-1281517" y="3529827"/>
          <a:ext cx="5230368" cy="11064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975805" bIns="0" numCol="1" spcCol="1270" anchor="t" anchorCtr="0">
          <a:noAutofit/>
        </a:bodyPr>
        <a:lstStyle/>
        <a:p>
          <a:pPr marL="0" lvl="0" indent="0" algn="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b="1" kern="1200" dirty="0"/>
            <a:t>Escalate Dispute to Central Office</a:t>
          </a:r>
        </a:p>
      </dsp:txBody>
      <dsp:txXfrm>
        <a:off x="-1281517" y="3529827"/>
        <a:ext cx="5230368" cy="1106424"/>
      </dsp:txXfrm>
    </dsp:sp>
    <dsp:sp modelId="{9457E786-8A70-4133-98D5-254EF9ED19B6}">
      <dsp:nvSpPr>
        <dsp:cNvPr id="0" name=""/>
        <dsp:cNvSpPr/>
      </dsp:nvSpPr>
      <dsp:spPr>
        <a:xfrm>
          <a:off x="1886878" y="1467855"/>
          <a:ext cx="15114889" cy="523036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76936" tIns="975805" rIns="376936" bIns="376936" numCol="1" spcCol="1270" anchor="t" anchorCtr="0">
          <a:noAutofit/>
        </a:bodyPr>
        <a:lstStyle/>
        <a:p>
          <a:pPr marL="285750" lvl="1" indent="-285750" algn="l" defTabSz="1822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4100" kern="1200" dirty="0"/>
            <a:t>Adds the regional utility coordinator (AC)</a:t>
          </a:r>
        </a:p>
        <a:p>
          <a:pPr marL="285750" lvl="1" indent="-285750" algn="l" defTabSz="1822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4100" kern="1200" dirty="0"/>
            <a:t>Formal meeting in 1 week</a:t>
          </a:r>
        </a:p>
        <a:p>
          <a:pPr marL="285750" lvl="1" indent="-285750" algn="l" defTabSz="1822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4100" kern="1200" dirty="0"/>
            <a:t>10 days to resolve</a:t>
          </a:r>
        </a:p>
        <a:p>
          <a:pPr marL="285750" lvl="1" indent="-285750" algn="l" defTabSz="1822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4100" kern="1200" dirty="0"/>
            <a:t>If not resolved, the dispute form is updated and sent to the utility branch manager (UBM)</a:t>
          </a:r>
        </a:p>
        <a:p>
          <a:pPr marL="285750" lvl="1" indent="-285750" algn="l" defTabSz="1822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4100" kern="1200" dirty="0"/>
            <a:t>Provide 1 week to respond</a:t>
          </a:r>
        </a:p>
      </dsp:txBody>
      <dsp:txXfrm>
        <a:off x="1886878" y="1467855"/>
        <a:ext cx="15114889" cy="5230368"/>
      </dsp:txXfrm>
    </dsp:sp>
    <dsp:sp modelId="{494F59AC-A094-4204-ADF2-651FB8455958}">
      <dsp:nvSpPr>
        <dsp:cNvPr id="0" name=""/>
        <dsp:cNvSpPr/>
      </dsp:nvSpPr>
      <dsp:spPr>
        <a:xfrm>
          <a:off x="780454" y="7376"/>
          <a:ext cx="2212848" cy="2212848"/>
        </a:xfrm>
        <a:prstGeom prst="rect">
          <a:avLst/>
        </a:prstGeom>
        <a:blipFill>
          <a:blip xmlns:r="http://schemas.openxmlformats.org/officeDocument/2006/relationships" r:embed="rId1"/>
          <a:srcRect/>
          <a:stretch>
            <a:fillRect l="-25000" r="-25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0C1047-59C8-40E4-A2F1-C8B8A3FBA734}">
      <dsp:nvSpPr>
        <dsp:cNvPr id="0" name=""/>
        <dsp:cNvSpPr/>
      </dsp:nvSpPr>
      <dsp:spPr>
        <a:xfrm>
          <a:off x="0" y="445287"/>
          <a:ext cx="9060200" cy="5662625"/>
        </a:xfrm>
        <a:prstGeom prst="swooshArrow">
          <a:avLst>
            <a:gd name="adj1" fmla="val 25000"/>
            <a:gd name="adj2" fmla="val 25000"/>
          </a:avLst>
        </a:prstGeom>
        <a:gradFill rotWithShape="0">
          <a:gsLst>
            <a:gs pos="0">
              <a:schemeClr val="accent1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52C8E5EC-3974-4B87-A202-D8C71809DA59}">
      <dsp:nvSpPr>
        <dsp:cNvPr id="0" name=""/>
        <dsp:cNvSpPr/>
      </dsp:nvSpPr>
      <dsp:spPr>
        <a:xfrm>
          <a:off x="892429" y="4656015"/>
          <a:ext cx="208384" cy="208384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EDE02E2-2FF0-4300-82AD-D1037453AB48}">
      <dsp:nvSpPr>
        <dsp:cNvPr id="0" name=""/>
        <dsp:cNvSpPr/>
      </dsp:nvSpPr>
      <dsp:spPr>
        <a:xfrm>
          <a:off x="996622" y="4760207"/>
          <a:ext cx="1186886" cy="13477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19" tIns="0" rIns="0" bIns="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/>
            <a:t>Identify</a:t>
          </a:r>
          <a:r>
            <a:rPr lang="en-US" sz="2500" kern="1200" dirty="0"/>
            <a:t> Dispute</a:t>
          </a:r>
        </a:p>
      </dsp:txBody>
      <dsp:txXfrm>
        <a:off x="996622" y="4760207"/>
        <a:ext cx="1186886" cy="1347704"/>
      </dsp:txXfrm>
    </dsp:sp>
    <dsp:sp modelId="{28C035AF-4039-4278-9F4C-3A5D46222619}">
      <dsp:nvSpPr>
        <dsp:cNvPr id="0" name=""/>
        <dsp:cNvSpPr/>
      </dsp:nvSpPr>
      <dsp:spPr>
        <a:xfrm>
          <a:off x="2020424" y="3572189"/>
          <a:ext cx="326167" cy="32616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2D58C65-1CA0-4FBC-8280-EE2A5882E9E4}">
      <dsp:nvSpPr>
        <dsp:cNvPr id="0" name=""/>
        <dsp:cNvSpPr/>
      </dsp:nvSpPr>
      <dsp:spPr>
        <a:xfrm>
          <a:off x="2183508" y="3735272"/>
          <a:ext cx="1503993" cy="23726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2829" tIns="0" rIns="0" bIns="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/>
            <a:t>Negotiate</a:t>
          </a:r>
          <a:r>
            <a:rPr lang="en-US" sz="2500" kern="1200" dirty="0"/>
            <a:t> in District</a:t>
          </a:r>
        </a:p>
      </dsp:txBody>
      <dsp:txXfrm>
        <a:off x="2183508" y="3735272"/>
        <a:ext cx="1503993" cy="2372639"/>
      </dsp:txXfrm>
    </dsp:sp>
    <dsp:sp modelId="{811BCDA3-ECEF-465F-A71A-EDB394A2701A}">
      <dsp:nvSpPr>
        <dsp:cNvPr id="0" name=""/>
        <dsp:cNvSpPr/>
      </dsp:nvSpPr>
      <dsp:spPr>
        <a:xfrm>
          <a:off x="3470056" y="2708072"/>
          <a:ext cx="434889" cy="434889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17664C4-C054-4BD9-A49F-AD8970795DB2}">
      <dsp:nvSpPr>
        <dsp:cNvPr id="0" name=""/>
        <dsp:cNvSpPr/>
      </dsp:nvSpPr>
      <dsp:spPr>
        <a:xfrm>
          <a:off x="3687501" y="2925517"/>
          <a:ext cx="1748618" cy="31823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0439" tIns="0" rIns="0" bIns="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/>
            <a:t>Escalate</a:t>
          </a:r>
          <a:r>
            <a:rPr lang="en-US" sz="2500" kern="1200" dirty="0"/>
            <a:t> to Central Office</a:t>
          </a:r>
        </a:p>
      </dsp:txBody>
      <dsp:txXfrm>
        <a:off x="3687501" y="2925517"/>
        <a:ext cx="1748618" cy="3182395"/>
      </dsp:txXfrm>
    </dsp:sp>
    <dsp:sp modelId="{0FF995A0-4A0E-4A4F-A9D8-0BE1F0BD5358}">
      <dsp:nvSpPr>
        <dsp:cNvPr id="0" name=""/>
        <dsp:cNvSpPr/>
      </dsp:nvSpPr>
      <dsp:spPr>
        <a:xfrm>
          <a:off x="5155253" y="2033087"/>
          <a:ext cx="561732" cy="561732"/>
        </a:xfrm>
        <a:prstGeom prst="ellipse">
          <a:avLst/>
        </a:prstGeom>
        <a:solidFill>
          <a:srgbClr val="FF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1460319-C25B-4AAE-841B-45AD538923E1}">
      <dsp:nvSpPr>
        <dsp:cNvPr id="0" name=""/>
        <dsp:cNvSpPr/>
      </dsp:nvSpPr>
      <dsp:spPr>
        <a:xfrm>
          <a:off x="5436120" y="2313953"/>
          <a:ext cx="1812040" cy="37939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7650" tIns="0" rIns="0" bIns="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>
              <a:solidFill>
                <a:srgbClr val="FF0000"/>
              </a:solidFill>
            </a:rPr>
            <a:t>Elevate</a:t>
          </a:r>
          <a:r>
            <a:rPr lang="en-US" sz="2500" kern="1200" dirty="0">
              <a:solidFill>
                <a:srgbClr val="FF0000"/>
              </a:solidFill>
            </a:rPr>
            <a:t> to Utility Council </a:t>
          </a:r>
        </a:p>
      </dsp:txBody>
      <dsp:txXfrm>
        <a:off x="5436120" y="2313953"/>
        <a:ext cx="1812040" cy="3793958"/>
      </dsp:txXfrm>
    </dsp:sp>
    <dsp:sp modelId="{B66B1BED-233B-4F56-A87A-1A386B8CFB61}">
      <dsp:nvSpPr>
        <dsp:cNvPr id="0" name=""/>
        <dsp:cNvSpPr/>
      </dsp:nvSpPr>
      <dsp:spPr>
        <a:xfrm>
          <a:off x="6890282" y="1582342"/>
          <a:ext cx="715755" cy="71575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10C90B2-0D5E-4F7F-9204-E4536C27825B}">
      <dsp:nvSpPr>
        <dsp:cNvPr id="0" name=""/>
        <dsp:cNvSpPr/>
      </dsp:nvSpPr>
      <dsp:spPr>
        <a:xfrm>
          <a:off x="7248160" y="1940220"/>
          <a:ext cx="1812040" cy="41676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79264" tIns="0" rIns="0" bIns="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/>
            <a:t>Appeal</a:t>
          </a:r>
          <a:r>
            <a:rPr lang="en-US" sz="2500" kern="1200" dirty="0"/>
            <a:t> to KYTC Leadership</a:t>
          </a:r>
        </a:p>
      </dsp:txBody>
      <dsp:txXfrm>
        <a:off x="7248160" y="1940220"/>
        <a:ext cx="1812040" cy="4167692"/>
      </dsp:txXfrm>
    </dsp:sp>
  </dsp:spTree>
</dsp:drawing>
</file>

<file path=ppt/diagrams/drawing2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0C1047-59C8-40E4-A2F1-C8B8A3FBA734}">
      <dsp:nvSpPr>
        <dsp:cNvPr id="0" name=""/>
        <dsp:cNvSpPr/>
      </dsp:nvSpPr>
      <dsp:spPr>
        <a:xfrm>
          <a:off x="0" y="445287"/>
          <a:ext cx="9060200" cy="5662625"/>
        </a:xfrm>
        <a:prstGeom prst="swooshArrow">
          <a:avLst>
            <a:gd name="adj1" fmla="val 25000"/>
            <a:gd name="adj2" fmla="val 25000"/>
          </a:avLst>
        </a:prstGeom>
        <a:gradFill rotWithShape="0">
          <a:gsLst>
            <a:gs pos="0">
              <a:schemeClr val="accent1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52C8E5EC-3974-4B87-A202-D8C71809DA59}">
      <dsp:nvSpPr>
        <dsp:cNvPr id="0" name=""/>
        <dsp:cNvSpPr/>
      </dsp:nvSpPr>
      <dsp:spPr>
        <a:xfrm>
          <a:off x="892429" y="4656015"/>
          <a:ext cx="208384" cy="208384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EDE02E2-2FF0-4300-82AD-D1037453AB48}">
      <dsp:nvSpPr>
        <dsp:cNvPr id="0" name=""/>
        <dsp:cNvSpPr/>
      </dsp:nvSpPr>
      <dsp:spPr>
        <a:xfrm>
          <a:off x="996622" y="4760207"/>
          <a:ext cx="1186886" cy="13477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19" tIns="0" rIns="0" bIns="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/>
            <a:t>Identify</a:t>
          </a:r>
          <a:r>
            <a:rPr lang="en-US" sz="2500" kern="1200" dirty="0"/>
            <a:t> Dispute</a:t>
          </a:r>
        </a:p>
      </dsp:txBody>
      <dsp:txXfrm>
        <a:off x="996622" y="4760207"/>
        <a:ext cx="1186886" cy="1347704"/>
      </dsp:txXfrm>
    </dsp:sp>
    <dsp:sp modelId="{28C035AF-4039-4278-9F4C-3A5D46222619}">
      <dsp:nvSpPr>
        <dsp:cNvPr id="0" name=""/>
        <dsp:cNvSpPr/>
      </dsp:nvSpPr>
      <dsp:spPr>
        <a:xfrm>
          <a:off x="2020424" y="3572189"/>
          <a:ext cx="326167" cy="32616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2D58C65-1CA0-4FBC-8280-EE2A5882E9E4}">
      <dsp:nvSpPr>
        <dsp:cNvPr id="0" name=""/>
        <dsp:cNvSpPr/>
      </dsp:nvSpPr>
      <dsp:spPr>
        <a:xfrm>
          <a:off x="2183508" y="3735272"/>
          <a:ext cx="1503993" cy="23726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2829" tIns="0" rIns="0" bIns="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/>
            <a:t>Negotiate</a:t>
          </a:r>
          <a:r>
            <a:rPr lang="en-US" sz="2500" kern="1200" dirty="0"/>
            <a:t> in District</a:t>
          </a:r>
        </a:p>
      </dsp:txBody>
      <dsp:txXfrm>
        <a:off x="2183508" y="3735272"/>
        <a:ext cx="1503993" cy="2372639"/>
      </dsp:txXfrm>
    </dsp:sp>
    <dsp:sp modelId="{811BCDA3-ECEF-465F-A71A-EDB394A2701A}">
      <dsp:nvSpPr>
        <dsp:cNvPr id="0" name=""/>
        <dsp:cNvSpPr/>
      </dsp:nvSpPr>
      <dsp:spPr>
        <a:xfrm>
          <a:off x="3470056" y="2708072"/>
          <a:ext cx="434889" cy="434889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17664C4-C054-4BD9-A49F-AD8970795DB2}">
      <dsp:nvSpPr>
        <dsp:cNvPr id="0" name=""/>
        <dsp:cNvSpPr/>
      </dsp:nvSpPr>
      <dsp:spPr>
        <a:xfrm>
          <a:off x="3687501" y="2925517"/>
          <a:ext cx="1748618" cy="31823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0439" tIns="0" rIns="0" bIns="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/>
            <a:t>Escalate</a:t>
          </a:r>
          <a:r>
            <a:rPr lang="en-US" sz="2500" kern="1200" dirty="0"/>
            <a:t> to Central Office</a:t>
          </a:r>
        </a:p>
      </dsp:txBody>
      <dsp:txXfrm>
        <a:off x="3687501" y="2925517"/>
        <a:ext cx="1748618" cy="3182395"/>
      </dsp:txXfrm>
    </dsp:sp>
    <dsp:sp modelId="{0FF995A0-4A0E-4A4F-A9D8-0BE1F0BD5358}">
      <dsp:nvSpPr>
        <dsp:cNvPr id="0" name=""/>
        <dsp:cNvSpPr/>
      </dsp:nvSpPr>
      <dsp:spPr>
        <a:xfrm>
          <a:off x="5155253" y="2033087"/>
          <a:ext cx="561732" cy="561732"/>
        </a:xfrm>
        <a:prstGeom prst="ellipse">
          <a:avLst/>
        </a:prstGeom>
        <a:solidFill>
          <a:srgbClr val="FF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1460319-C25B-4AAE-841B-45AD538923E1}">
      <dsp:nvSpPr>
        <dsp:cNvPr id="0" name=""/>
        <dsp:cNvSpPr/>
      </dsp:nvSpPr>
      <dsp:spPr>
        <a:xfrm>
          <a:off x="5436120" y="2313953"/>
          <a:ext cx="1812040" cy="37939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7650" tIns="0" rIns="0" bIns="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>
              <a:solidFill>
                <a:srgbClr val="FF0000"/>
              </a:solidFill>
            </a:rPr>
            <a:t>Elevate</a:t>
          </a:r>
          <a:r>
            <a:rPr lang="en-US" sz="2500" kern="1200" dirty="0">
              <a:solidFill>
                <a:srgbClr val="FF0000"/>
              </a:solidFill>
            </a:rPr>
            <a:t> to Utility Council </a:t>
          </a:r>
        </a:p>
      </dsp:txBody>
      <dsp:txXfrm>
        <a:off x="5436120" y="2313953"/>
        <a:ext cx="1812040" cy="3793958"/>
      </dsp:txXfrm>
    </dsp:sp>
    <dsp:sp modelId="{B66B1BED-233B-4F56-A87A-1A386B8CFB61}">
      <dsp:nvSpPr>
        <dsp:cNvPr id="0" name=""/>
        <dsp:cNvSpPr/>
      </dsp:nvSpPr>
      <dsp:spPr>
        <a:xfrm>
          <a:off x="6890282" y="1582342"/>
          <a:ext cx="715755" cy="71575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10C90B2-0D5E-4F7F-9204-E4536C27825B}">
      <dsp:nvSpPr>
        <dsp:cNvPr id="0" name=""/>
        <dsp:cNvSpPr/>
      </dsp:nvSpPr>
      <dsp:spPr>
        <a:xfrm>
          <a:off x="7248160" y="1940220"/>
          <a:ext cx="1812040" cy="41676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79264" tIns="0" rIns="0" bIns="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/>
            <a:t>Appeal</a:t>
          </a:r>
          <a:r>
            <a:rPr lang="en-US" sz="2500" kern="1200" dirty="0"/>
            <a:t> to KYTC Leadership</a:t>
          </a:r>
        </a:p>
      </dsp:txBody>
      <dsp:txXfrm>
        <a:off x="7248160" y="1940220"/>
        <a:ext cx="1812040" cy="4167692"/>
      </dsp:txXfrm>
    </dsp:sp>
  </dsp:spTree>
</dsp:drawing>
</file>

<file path=ppt/diagrams/drawing3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0C1047-59C8-40E4-A2F1-C8B8A3FBA734}">
      <dsp:nvSpPr>
        <dsp:cNvPr id="0" name=""/>
        <dsp:cNvSpPr/>
      </dsp:nvSpPr>
      <dsp:spPr>
        <a:xfrm>
          <a:off x="0" y="445287"/>
          <a:ext cx="9060200" cy="5662625"/>
        </a:xfrm>
        <a:prstGeom prst="swooshArrow">
          <a:avLst>
            <a:gd name="adj1" fmla="val 25000"/>
            <a:gd name="adj2" fmla="val 25000"/>
          </a:avLst>
        </a:prstGeom>
        <a:gradFill rotWithShape="0">
          <a:gsLst>
            <a:gs pos="0">
              <a:schemeClr val="accent1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52C8E5EC-3974-4B87-A202-D8C71809DA59}">
      <dsp:nvSpPr>
        <dsp:cNvPr id="0" name=""/>
        <dsp:cNvSpPr/>
      </dsp:nvSpPr>
      <dsp:spPr>
        <a:xfrm>
          <a:off x="892429" y="4656015"/>
          <a:ext cx="208384" cy="208384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EDE02E2-2FF0-4300-82AD-D1037453AB48}">
      <dsp:nvSpPr>
        <dsp:cNvPr id="0" name=""/>
        <dsp:cNvSpPr/>
      </dsp:nvSpPr>
      <dsp:spPr>
        <a:xfrm>
          <a:off x="996622" y="4760207"/>
          <a:ext cx="1186886" cy="13477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19" tIns="0" rIns="0" bIns="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/>
            <a:t>Identify</a:t>
          </a:r>
          <a:r>
            <a:rPr lang="en-US" sz="2500" kern="1200" dirty="0"/>
            <a:t> Dispute</a:t>
          </a:r>
        </a:p>
      </dsp:txBody>
      <dsp:txXfrm>
        <a:off x="996622" y="4760207"/>
        <a:ext cx="1186886" cy="1347704"/>
      </dsp:txXfrm>
    </dsp:sp>
    <dsp:sp modelId="{28C035AF-4039-4278-9F4C-3A5D46222619}">
      <dsp:nvSpPr>
        <dsp:cNvPr id="0" name=""/>
        <dsp:cNvSpPr/>
      </dsp:nvSpPr>
      <dsp:spPr>
        <a:xfrm>
          <a:off x="2020424" y="3572189"/>
          <a:ext cx="326167" cy="32616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2D58C65-1CA0-4FBC-8280-EE2A5882E9E4}">
      <dsp:nvSpPr>
        <dsp:cNvPr id="0" name=""/>
        <dsp:cNvSpPr/>
      </dsp:nvSpPr>
      <dsp:spPr>
        <a:xfrm>
          <a:off x="2183508" y="3735272"/>
          <a:ext cx="1503993" cy="23726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2829" tIns="0" rIns="0" bIns="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/>
            <a:t>Negotiate</a:t>
          </a:r>
          <a:r>
            <a:rPr lang="en-US" sz="2500" kern="1200" dirty="0"/>
            <a:t> in District</a:t>
          </a:r>
        </a:p>
      </dsp:txBody>
      <dsp:txXfrm>
        <a:off x="2183508" y="3735272"/>
        <a:ext cx="1503993" cy="2372639"/>
      </dsp:txXfrm>
    </dsp:sp>
    <dsp:sp modelId="{811BCDA3-ECEF-465F-A71A-EDB394A2701A}">
      <dsp:nvSpPr>
        <dsp:cNvPr id="0" name=""/>
        <dsp:cNvSpPr/>
      </dsp:nvSpPr>
      <dsp:spPr>
        <a:xfrm>
          <a:off x="3470056" y="2708072"/>
          <a:ext cx="434889" cy="434889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17664C4-C054-4BD9-A49F-AD8970795DB2}">
      <dsp:nvSpPr>
        <dsp:cNvPr id="0" name=""/>
        <dsp:cNvSpPr/>
      </dsp:nvSpPr>
      <dsp:spPr>
        <a:xfrm>
          <a:off x="3687501" y="2925517"/>
          <a:ext cx="1748618" cy="31823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0439" tIns="0" rIns="0" bIns="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/>
            <a:t>Escalate</a:t>
          </a:r>
          <a:r>
            <a:rPr lang="en-US" sz="2500" kern="1200" dirty="0"/>
            <a:t> to Central Office</a:t>
          </a:r>
        </a:p>
      </dsp:txBody>
      <dsp:txXfrm>
        <a:off x="3687501" y="2925517"/>
        <a:ext cx="1748618" cy="3182395"/>
      </dsp:txXfrm>
    </dsp:sp>
    <dsp:sp modelId="{0FF995A0-4A0E-4A4F-A9D8-0BE1F0BD5358}">
      <dsp:nvSpPr>
        <dsp:cNvPr id="0" name=""/>
        <dsp:cNvSpPr/>
      </dsp:nvSpPr>
      <dsp:spPr>
        <a:xfrm>
          <a:off x="5155253" y="2033087"/>
          <a:ext cx="561732" cy="561732"/>
        </a:xfrm>
        <a:prstGeom prst="ellipse">
          <a:avLst/>
        </a:prstGeom>
        <a:solidFill>
          <a:srgbClr val="FF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1460319-C25B-4AAE-841B-45AD538923E1}">
      <dsp:nvSpPr>
        <dsp:cNvPr id="0" name=""/>
        <dsp:cNvSpPr/>
      </dsp:nvSpPr>
      <dsp:spPr>
        <a:xfrm>
          <a:off x="5436120" y="2313953"/>
          <a:ext cx="1812040" cy="37939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7650" tIns="0" rIns="0" bIns="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>
              <a:solidFill>
                <a:srgbClr val="FF0000"/>
              </a:solidFill>
            </a:rPr>
            <a:t>Elevate</a:t>
          </a:r>
          <a:r>
            <a:rPr lang="en-US" sz="2500" kern="1200" dirty="0">
              <a:solidFill>
                <a:srgbClr val="FF0000"/>
              </a:solidFill>
            </a:rPr>
            <a:t> to Utility Council </a:t>
          </a:r>
        </a:p>
      </dsp:txBody>
      <dsp:txXfrm>
        <a:off x="5436120" y="2313953"/>
        <a:ext cx="1812040" cy="3793958"/>
      </dsp:txXfrm>
    </dsp:sp>
    <dsp:sp modelId="{B66B1BED-233B-4F56-A87A-1A386B8CFB61}">
      <dsp:nvSpPr>
        <dsp:cNvPr id="0" name=""/>
        <dsp:cNvSpPr/>
      </dsp:nvSpPr>
      <dsp:spPr>
        <a:xfrm>
          <a:off x="6890282" y="1582342"/>
          <a:ext cx="715755" cy="71575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10C90B2-0D5E-4F7F-9204-E4536C27825B}">
      <dsp:nvSpPr>
        <dsp:cNvPr id="0" name=""/>
        <dsp:cNvSpPr/>
      </dsp:nvSpPr>
      <dsp:spPr>
        <a:xfrm>
          <a:off x="7248160" y="1940220"/>
          <a:ext cx="1812040" cy="41676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79264" tIns="0" rIns="0" bIns="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/>
            <a:t>Appeal</a:t>
          </a:r>
          <a:r>
            <a:rPr lang="en-US" sz="2500" kern="1200" dirty="0"/>
            <a:t> to KYTC Leadership</a:t>
          </a:r>
        </a:p>
      </dsp:txBody>
      <dsp:txXfrm>
        <a:off x="7248160" y="1940220"/>
        <a:ext cx="1812040" cy="4167692"/>
      </dsp:txXfrm>
    </dsp:sp>
  </dsp:spTree>
</dsp:drawing>
</file>

<file path=ppt/diagrams/drawing3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99A9A3-9F50-4C12-A0BE-5DB8688B579B}">
      <dsp:nvSpPr>
        <dsp:cNvPr id="0" name=""/>
        <dsp:cNvSpPr/>
      </dsp:nvSpPr>
      <dsp:spPr>
        <a:xfrm>
          <a:off x="85" y="63092"/>
          <a:ext cx="8157541" cy="9792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808" tIns="138176" rIns="241808" bIns="138176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b="1" kern="1200" dirty="0"/>
            <a:t>Internal Pool Members</a:t>
          </a:r>
        </a:p>
      </dsp:txBody>
      <dsp:txXfrm>
        <a:off x="85" y="63092"/>
        <a:ext cx="8157541" cy="979200"/>
      </dsp:txXfrm>
    </dsp:sp>
    <dsp:sp modelId="{F59A95C8-2EC3-4305-85A1-40BD5A959CB1}">
      <dsp:nvSpPr>
        <dsp:cNvPr id="0" name=""/>
        <dsp:cNvSpPr/>
      </dsp:nvSpPr>
      <dsp:spPr>
        <a:xfrm>
          <a:off x="85" y="1042292"/>
          <a:ext cx="8157541" cy="37332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81356" tIns="181356" rIns="241808" bIns="272034" numCol="1" spcCol="1270" anchor="t" anchorCtr="0">
          <a:noAutofit/>
        </a:bodyPr>
        <a:lstStyle/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400" kern="1200" dirty="0"/>
            <a:t>Utility subject matter experts</a:t>
          </a:r>
        </a:p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400" kern="1200" dirty="0"/>
            <a:t>Legal</a:t>
          </a:r>
        </a:p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400" kern="1200" dirty="0"/>
            <a:t>Fiscal</a:t>
          </a:r>
        </a:p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400" kern="1200" dirty="0"/>
            <a:t>Design</a:t>
          </a:r>
        </a:p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400" kern="1200" dirty="0"/>
            <a:t>Construction</a:t>
          </a:r>
        </a:p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400" kern="1200"/>
            <a:t>Policy</a:t>
          </a:r>
          <a:endParaRPr lang="en-US" sz="3400" kern="1200" dirty="0"/>
        </a:p>
      </dsp:txBody>
      <dsp:txXfrm>
        <a:off x="85" y="1042292"/>
        <a:ext cx="8157541" cy="3733200"/>
      </dsp:txXfrm>
    </dsp:sp>
    <dsp:sp modelId="{5DBF0565-0B0B-47B7-A040-FDCC7013201D}">
      <dsp:nvSpPr>
        <dsp:cNvPr id="0" name=""/>
        <dsp:cNvSpPr/>
      </dsp:nvSpPr>
      <dsp:spPr>
        <a:xfrm>
          <a:off x="9299682" y="63092"/>
          <a:ext cx="8157541" cy="9792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808" tIns="138176" rIns="241808" bIns="138176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b="1" kern="1200" dirty="0"/>
            <a:t>External Pool Members</a:t>
          </a:r>
        </a:p>
      </dsp:txBody>
      <dsp:txXfrm>
        <a:off x="9299682" y="63092"/>
        <a:ext cx="8157541" cy="979200"/>
      </dsp:txXfrm>
    </dsp:sp>
    <dsp:sp modelId="{5DBED3E6-A071-4684-8177-0D7BF85FF9C0}">
      <dsp:nvSpPr>
        <dsp:cNvPr id="0" name=""/>
        <dsp:cNvSpPr/>
      </dsp:nvSpPr>
      <dsp:spPr>
        <a:xfrm>
          <a:off x="9299682" y="1042292"/>
          <a:ext cx="8157541" cy="37332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81356" tIns="181356" rIns="241808" bIns="272034" numCol="1" spcCol="1270" anchor="t" anchorCtr="0">
          <a:noAutofit/>
        </a:bodyPr>
        <a:lstStyle/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400" kern="1200" dirty="0"/>
            <a:t>Water Utility</a:t>
          </a:r>
        </a:p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400" kern="1200" dirty="0"/>
            <a:t>Sewer Utility</a:t>
          </a:r>
        </a:p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400" kern="1200" dirty="0"/>
            <a:t>Electric Utility</a:t>
          </a:r>
        </a:p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400" kern="1200" dirty="0"/>
            <a:t>Communications Utility</a:t>
          </a:r>
        </a:p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400" kern="1200" dirty="0"/>
            <a:t>Gas Utility</a:t>
          </a:r>
        </a:p>
      </dsp:txBody>
      <dsp:txXfrm>
        <a:off x="9299682" y="1042292"/>
        <a:ext cx="8157541" cy="3733200"/>
      </dsp:txXfrm>
    </dsp:sp>
  </dsp:spTree>
</dsp:drawing>
</file>

<file path=ppt/diagrams/drawing3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9A8DDC-67AA-46A9-B64F-B603E9FEC152}">
      <dsp:nvSpPr>
        <dsp:cNvPr id="0" name=""/>
        <dsp:cNvSpPr/>
      </dsp:nvSpPr>
      <dsp:spPr>
        <a:xfrm>
          <a:off x="0" y="48034"/>
          <a:ext cx="12192000" cy="141511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4790" tIns="224790" rIns="224790" bIns="224790" numCol="1" spcCol="1270" anchor="ctr" anchorCtr="0">
          <a:noAutofit/>
        </a:bodyPr>
        <a:lstStyle/>
        <a:p>
          <a:pPr marL="0" lvl="0" indent="0" algn="l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900" kern="1200" dirty="0"/>
            <a:t>Utility Council Pool</a:t>
          </a:r>
        </a:p>
      </dsp:txBody>
      <dsp:txXfrm>
        <a:off x="69080" y="117114"/>
        <a:ext cx="12053840" cy="1276954"/>
      </dsp:txXfrm>
    </dsp:sp>
    <dsp:sp modelId="{21C64261-4D07-4F89-BC8E-52A022E5D5B2}">
      <dsp:nvSpPr>
        <dsp:cNvPr id="0" name=""/>
        <dsp:cNvSpPr/>
      </dsp:nvSpPr>
      <dsp:spPr>
        <a:xfrm>
          <a:off x="0" y="1463149"/>
          <a:ext cx="12192000" cy="31753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7096" tIns="74930" rIns="419608" bIns="74930" numCol="1" spcCol="1270" anchor="t" anchorCtr="0">
          <a:noAutofit/>
        </a:bodyPr>
        <a:lstStyle/>
        <a:p>
          <a:pPr marL="285750" lvl="1" indent="-285750" algn="l" defTabSz="2044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4600" kern="1200" dirty="0"/>
            <a:t>Identified annually</a:t>
          </a:r>
        </a:p>
        <a:p>
          <a:pPr marL="285750" lvl="1" indent="-285750" algn="l" defTabSz="2044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4600" kern="1200" dirty="0"/>
            <a:t>Division of Right of Way and Utilities managed</a:t>
          </a:r>
        </a:p>
        <a:p>
          <a:pPr marL="285750" lvl="1" indent="-285750" algn="l" defTabSz="2044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4600" kern="1200" dirty="0"/>
            <a:t>Selected if no conflict of interest</a:t>
          </a:r>
        </a:p>
        <a:p>
          <a:pPr marL="285750" lvl="1" indent="-285750" algn="l" defTabSz="2044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4600" kern="1200" dirty="0"/>
            <a:t>Used when a dispute is escalated</a:t>
          </a:r>
        </a:p>
      </dsp:txBody>
      <dsp:txXfrm>
        <a:off x="0" y="1463149"/>
        <a:ext cx="12192000" cy="3175380"/>
      </dsp:txXfrm>
    </dsp:sp>
  </dsp:spTree>
</dsp:drawing>
</file>

<file path=ppt/diagrams/drawing3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5F00B2-18F0-4524-AD47-1B50C4D79274}">
      <dsp:nvSpPr>
        <dsp:cNvPr id="0" name=""/>
        <dsp:cNvSpPr/>
      </dsp:nvSpPr>
      <dsp:spPr>
        <a:xfrm>
          <a:off x="0" y="576447"/>
          <a:ext cx="12298606" cy="18720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62280" tIns="264160" rIns="462280" bIns="26416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b="1" kern="1200" dirty="0"/>
            <a:t>Statewide Utility Council</a:t>
          </a:r>
        </a:p>
      </dsp:txBody>
      <dsp:txXfrm>
        <a:off x="0" y="576447"/>
        <a:ext cx="12298606" cy="1872000"/>
      </dsp:txXfrm>
    </dsp:sp>
    <dsp:sp modelId="{1EA2C648-AD3A-4F97-B95F-DF3697B67860}">
      <dsp:nvSpPr>
        <dsp:cNvPr id="0" name=""/>
        <dsp:cNvSpPr/>
      </dsp:nvSpPr>
      <dsp:spPr>
        <a:xfrm>
          <a:off x="0" y="2448447"/>
          <a:ext cx="12298606" cy="678014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46710" tIns="346710" rIns="462280" bIns="520065" numCol="1" spcCol="1270" anchor="t" anchorCtr="0">
          <a:noAutofit/>
        </a:bodyPr>
        <a:lstStyle/>
        <a:p>
          <a:pPr marL="285750" lvl="1" indent="-285750" algn="l" defTabSz="2889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6500" kern="1200" dirty="0"/>
            <a:t>One (1) Cabinet utility expert</a:t>
          </a:r>
        </a:p>
        <a:p>
          <a:pPr marL="285750" lvl="1" indent="-285750" algn="l" defTabSz="2889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6500" kern="1200" dirty="0"/>
            <a:t>One (1) Cabinet specialty expert</a:t>
          </a:r>
        </a:p>
        <a:p>
          <a:pPr marL="285750" lvl="1" indent="-285750" algn="l" defTabSz="2889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6500" kern="1200"/>
            <a:t>Two (2) Utility company representatives</a:t>
          </a:r>
        </a:p>
        <a:p>
          <a:pPr marL="285750" lvl="1" indent="-285750" algn="l" defTabSz="2889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6500" kern="1200" dirty="0"/>
            <a:t>One (1) Division of Right of Way and Utilities representative</a:t>
          </a:r>
        </a:p>
      </dsp:txBody>
      <dsp:txXfrm>
        <a:off x="0" y="2448447"/>
        <a:ext cx="12298606" cy="6780149"/>
      </dsp:txXfrm>
    </dsp:sp>
  </dsp:spTree>
</dsp:drawing>
</file>

<file path=ppt/diagrams/drawing3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A6180A-9ACE-4300-8CF9-F4714DAE5622}">
      <dsp:nvSpPr>
        <dsp:cNvPr id="0" name=""/>
        <dsp:cNvSpPr/>
      </dsp:nvSpPr>
      <dsp:spPr>
        <a:xfrm rot="16200000">
          <a:off x="-1281517" y="3529827"/>
          <a:ext cx="5230368" cy="11064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975805" bIns="0" numCol="1" spcCol="1270" anchor="t" anchorCtr="0">
          <a:noAutofit/>
        </a:bodyPr>
        <a:lstStyle/>
        <a:p>
          <a:pPr marL="0" lvl="0" indent="0" algn="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b="1" kern="1200" dirty="0"/>
            <a:t>Elevate to Utility Council </a:t>
          </a:r>
        </a:p>
      </dsp:txBody>
      <dsp:txXfrm>
        <a:off x="-1281517" y="3529827"/>
        <a:ext cx="5230368" cy="1106424"/>
      </dsp:txXfrm>
    </dsp:sp>
    <dsp:sp modelId="{9457E786-8A70-4133-98D5-254EF9ED19B6}">
      <dsp:nvSpPr>
        <dsp:cNvPr id="0" name=""/>
        <dsp:cNvSpPr/>
      </dsp:nvSpPr>
      <dsp:spPr>
        <a:xfrm>
          <a:off x="1886878" y="1467855"/>
          <a:ext cx="15114889" cy="523036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62280" tIns="975805" rIns="462280" bIns="462280" numCol="1" spcCol="1270" anchor="t" anchorCtr="0">
          <a:noAutofit/>
        </a:bodyPr>
        <a:lstStyle/>
        <a:p>
          <a:pPr marL="285750" lvl="1" indent="-285750" algn="l" defTabSz="2266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5100" kern="1200" dirty="0"/>
            <a:t>Statewide utility council is organized in 1 week</a:t>
          </a:r>
        </a:p>
        <a:p>
          <a:pPr marL="285750" lvl="1" indent="-285750" algn="l" defTabSz="2266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5100" kern="1200" dirty="0"/>
            <a:t>Council Decision Meeting is held within 15 days</a:t>
          </a:r>
        </a:p>
        <a:p>
          <a:pPr marL="285750" lvl="1" indent="-285750" algn="l" defTabSz="2266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5100" kern="1200" dirty="0"/>
            <a:t>Render a decision in 1 week</a:t>
          </a:r>
        </a:p>
        <a:p>
          <a:pPr marL="285750" lvl="1" indent="-285750" algn="l" defTabSz="2266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5100" kern="1200" dirty="0"/>
            <a:t>1 week to appeal with updated dispute form</a:t>
          </a:r>
        </a:p>
      </dsp:txBody>
      <dsp:txXfrm>
        <a:off x="1886878" y="1467855"/>
        <a:ext cx="15114889" cy="5230368"/>
      </dsp:txXfrm>
    </dsp:sp>
    <dsp:sp modelId="{494F59AC-A094-4204-ADF2-651FB8455958}">
      <dsp:nvSpPr>
        <dsp:cNvPr id="0" name=""/>
        <dsp:cNvSpPr/>
      </dsp:nvSpPr>
      <dsp:spPr>
        <a:xfrm>
          <a:off x="780454" y="7376"/>
          <a:ext cx="2212848" cy="2212848"/>
        </a:xfrm>
        <a:prstGeom prst="rect">
          <a:avLst/>
        </a:prstGeom>
        <a:blipFill>
          <a:blip xmlns:r="http://schemas.openxmlformats.org/officeDocument/2006/relationships" r:embed="rId1"/>
          <a:srcRect/>
          <a:stretch>
            <a:fillRect l="-25000" r="-25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3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0C1047-59C8-40E4-A2F1-C8B8A3FBA734}">
      <dsp:nvSpPr>
        <dsp:cNvPr id="0" name=""/>
        <dsp:cNvSpPr/>
      </dsp:nvSpPr>
      <dsp:spPr>
        <a:xfrm>
          <a:off x="0" y="445287"/>
          <a:ext cx="9060200" cy="5662625"/>
        </a:xfrm>
        <a:prstGeom prst="swooshArrow">
          <a:avLst>
            <a:gd name="adj1" fmla="val 25000"/>
            <a:gd name="adj2" fmla="val 25000"/>
          </a:avLst>
        </a:prstGeom>
        <a:gradFill rotWithShape="0">
          <a:gsLst>
            <a:gs pos="0">
              <a:schemeClr val="accent1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52C8E5EC-3974-4B87-A202-D8C71809DA59}">
      <dsp:nvSpPr>
        <dsp:cNvPr id="0" name=""/>
        <dsp:cNvSpPr/>
      </dsp:nvSpPr>
      <dsp:spPr>
        <a:xfrm>
          <a:off x="892429" y="4656015"/>
          <a:ext cx="208384" cy="208384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EDE02E2-2FF0-4300-82AD-D1037453AB48}">
      <dsp:nvSpPr>
        <dsp:cNvPr id="0" name=""/>
        <dsp:cNvSpPr/>
      </dsp:nvSpPr>
      <dsp:spPr>
        <a:xfrm>
          <a:off x="996622" y="4760207"/>
          <a:ext cx="1186886" cy="13477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19" tIns="0" rIns="0" bIns="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/>
            <a:t>Identify</a:t>
          </a:r>
          <a:r>
            <a:rPr lang="en-US" sz="2500" kern="1200" dirty="0"/>
            <a:t> Dispute</a:t>
          </a:r>
        </a:p>
      </dsp:txBody>
      <dsp:txXfrm>
        <a:off x="996622" y="4760207"/>
        <a:ext cx="1186886" cy="1347704"/>
      </dsp:txXfrm>
    </dsp:sp>
    <dsp:sp modelId="{28C035AF-4039-4278-9F4C-3A5D46222619}">
      <dsp:nvSpPr>
        <dsp:cNvPr id="0" name=""/>
        <dsp:cNvSpPr/>
      </dsp:nvSpPr>
      <dsp:spPr>
        <a:xfrm>
          <a:off x="2020424" y="3572189"/>
          <a:ext cx="326167" cy="32616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2D58C65-1CA0-4FBC-8280-EE2A5882E9E4}">
      <dsp:nvSpPr>
        <dsp:cNvPr id="0" name=""/>
        <dsp:cNvSpPr/>
      </dsp:nvSpPr>
      <dsp:spPr>
        <a:xfrm>
          <a:off x="2183508" y="3735272"/>
          <a:ext cx="1503993" cy="23726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2829" tIns="0" rIns="0" bIns="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/>
            <a:t>Negotiate</a:t>
          </a:r>
          <a:r>
            <a:rPr lang="en-US" sz="2500" kern="1200" dirty="0"/>
            <a:t> in District</a:t>
          </a:r>
        </a:p>
      </dsp:txBody>
      <dsp:txXfrm>
        <a:off x="2183508" y="3735272"/>
        <a:ext cx="1503993" cy="2372639"/>
      </dsp:txXfrm>
    </dsp:sp>
    <dsp:sp modelId="{811BCDA3-ECEF-465F-A71A-EDB394A2701A}">
      <dsp:nvSpPr>
        <dsp:cNvPr id="0" name=""/>
        <dsp:cNvSpPr/>
      </dsp:nvSpPr>
      <dsp:spPr>
        <a:xfrm>
          <a:off x="3470056" y="2708072"/>
          <a:ext cx="434889" cy="434889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17664C4-C054-4BD9-A49F-AD8970795DB2}">
      <dsp:nvSpPr>
        <dsp:cNvPr id="0" name=""/>
        <dsp:cNvSpPr/>
      </dsp:nvSpPr>
      <dsp:spPr>
        <a:xfrm>
          <a:off x="3687501" y="2925517"/>
          <a:ext cx="1748618" cy="31823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0439" tIns="0" rIns="0" bIns="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/>
            <a:t>Escalate </a:t>
          </a:r>
          <a:r>
            <a:rPr lang="en-US" sz="2500" kern="1200" dirty="0"/>
            <a:t>to Central Office</a:t>
          </a:r>
        </a:p>
      </dsp:txBody>
      <dsp:txXfrm>
        <a:off x="3687501" y="2925517"/>
        <a:ext cx="1748618" cy="3182395"/>
      </dsp:txXfrm>
    </dsp:sp>
    <dsp:sp modelId="{0FF995A0-4A0E-4A4F-A9D8-0BE1F0BD5358}">
      <dsp:nvSpPr>
        <dsp:cNvPr id="0" name=""/>
        <dsp:cNvSpPr/>
      </dsp:nvSpPr>
      <dsp:spPr>
        <a:xfrm>
          <a:off x="5155253" y="2033087"/>
          <a:ext cx="561732" cy="561732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1460319-C25B-4AAE-841B-45AD538923E1}">
      <dsp:nvSpPr>
        <dsp:cNvPr id="0" name=""/>
        <dsp:cNvSpPr/>
      </dsp:nvSpPr>
      <dsp:spPr>
        <a:xfrm>
          <a:off x="5436120" y="2313953"/>
          <a:ext cx="1812040" cy="37939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7650" tIns="0" rIns="0" bIns="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/>
            <a:t>Elevate</a:t>
          </a:r>
          <a:r>
            <a:rPr lang="en-US" sz="2500" kern="1200" dirty="0"/>
            <a:t> to Utility Council </a:t>
          </a:r>
        </a:p>
      </dsp:txBody>
      <dsp:txXfrm>
        <a:off x="5436120" y="2313953"/>
        <a:ext cx="1812040" cy="3793958"/>
      </dsp:txXfrm>
    </dsp:sp>
    <dsp:sp modelId="{B66B1BED-233B-4F56-A87A-1A386B8CFB61}">
      <dsp:nvSpPr>
        <dsp:cNvPr id="0" name=""/>
        <dsp:cNvSpPr/>
      </dsp:nvSpPr>
      <dsp:spPr>
        <a:xfrm>
          <a:off x="6890282" y="1582342"/>
          <a:ext cx="715755" cy="715755"/>
        </a:xfrm>
        <a:prstGeom prst="ellipse">
          <a:avLst/>
        </a:prstGeom>
        <a:solidFill>
          <a:srgbClr val="FF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10C90B2-0D5E-4F7F-9204-E4536C27825B}">
      <dsp:nvSpPr>
        <dsp:cNvPr id="0" name=""/>
        <dsp:cNvSpPr/>
      </dsp:nvSpPr>
      <dsp:spPr>
        <a:xfrm>
          <a:off x="7248160" y="1940220"/>
          <a:ext cx="1812040" cy="41676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79264" tIns="0" rIns="0" bIns="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>
              <a:solidFill>
                <a:srgbClr val="FF0000"/>
              </a:solidFill>
            </a:rPr>
            <a:t>Appeal</a:t>
          </a:r>
          <a:r>
            <a:rPr lang="en-US" sz="2500" kern="1200" dirty="0">
              <a:solidFill>
                <a:srgbClr val="FF0000"/>
              </a:solidFill>
            </a:rPr>
            <a:t> to KYTC Leadership</a:t>
          </a:r>
        </a:p>
      </dsp:txBody>
      <dsp:txXfrm>
        <a:off x="7248160" y="1940220"/>
        <a:ext cx="1812040" cy="4167692"/>
      </dsp:txXfrm>
    </dsp:sp>
  </dsp:spTree>
</dsp:drawing>
</file>

<file path=ppt/diagrams/drawing3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0C1047-59C8-40E4-A2F1-C8B8A3FBA734}">
      <dsp:nvSpPr>
        <dsp:cNvPr id="0" name=""/>
        <dsp:cNvSpPr/>
      </dsp:nvSpPr>
      <dsp:spPr>
        <a:xfrm>
          <a:off x="0" y="445287"/>
          <a:ext cx="9060200" cy="5662625"/>
        </a:xfrm>
        <a:prstGeom prst="swooshArrow">
          <a:avLst>
            <a:gd name="adj1" fmla="val 25000"/>
            <a:gd name="adj2" fmla="val 25000"/>
          </a:avLst>
        </a:prstGeom>
        <a:gradFill rotWithShape="0">
          <a:gsLst>
            <a:gs pos="0">
              <a:schemeClr val="accent1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52C8E5EC-3974-4B87-A202-D8C71809DA59}">
      <dsp:nvSpPr>
        <dsp:cNvPr id="0" name=""/>
        <dsp:cNvSpPr/>
      </dsp:nvSpPr>
      <dsp:spPr>
        <a:xfrm>
          <a:off x="892429" y="4656015"/>
          <a:ext cx="208384" cy="208384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EDE02E2-2FF0-4300-82AD-D1037453AB48}">
      <dsp:nvSpPr>
        <dsp:cNvPr id="0" name=""/>
        <dsp:cNvSpPr/>
      </dsp:nvSpPr>
      <dsp:spPr>
        <a:xfrm>
          <a:off x="996622" y="4760207"/>
          <a:ext cx="1186886" cy="13477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19" tIns="0" rIns="0" bIns="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/>
            <a:t>Identify</a:t>
          </a:r>
          <a:r>
            <a:rPr lang="en-US" sz="2500" kern="1200" dirty="0"/>
            <a:t> Dispute</a:t>
          </a:r>
        </a:p>
      </dsp:txBody>
      <dsp:txXfrm>
        <a:off x="996622" y="4760207"/>
        <a:ext cx="1186886" cy="1347704"/>
      </dsp:txXfrm>
    </dsp:sp>
    <dsp:sp modelId="{28C035AF-4039-4278-9F4C-3A5D46222619}">
      <dsp:nvSpPr>
        <dsp:cNvPr id="0" name=""/>
        <dsp:cNvSpPr/>
      </dsp:nvSpPr>
      <dsp:spPr>
        <a:xfrm>
          <a:off x="2020424" y="3572189"/>
          <a:ext cx="326167" cy="32616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2D58C65-1CA0-4FBC-8280-EE2A5882E9E4}">
      <dsp:nvSpPr>
        <dsp:cNvPr id="0" name=""/>
        <dsp:cNvSpPr/>
      </dsp:nvSpPr>
      <dsp:spPr>
        <a:xfrm>
          <a:off x="2183508" y="3735272"/>
          <a:ext cx="1503993" cy="23726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2829" tIns="0" rIns="0" bIns="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/>
            <a:t>Negotiate</a:t>
          </a:r>
          <a:r>
            <a:rPr lang="en-US" sz="2500" kern="1200" dirty="0"/>
            <a:t> in District</a:t>
          </a:r>
        </a:p>
      </dsp:txBody>
      <dsp:txXfrm>
        <a:off x="2183508" y="3735272"/>
        <a:ext cx="1503993" cy="2372639"/>
      </dsp:txXfrm>
    </dsp:sp>
    <dsp:sp modelId="{811BCDA3-ECEF-465F-A71A-EDB394A2701A}">
      <dsp:nvSpPr>
        <dsp:cNvPr id="0" name=""/>
        <dsp:cNvSpPr/>
      </dsp:nvSpPr>
      <dsp:spPr>
        <a:xfrm>
          <a:off x="3470056" y="2708072"/>
          <a:ext cx="434889" cy="434889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17664C4-C054-4BD9-A49F-AD8970795DB2}">
      <dsp:nvSpPr>
        <dsp:cNvPr id="0" name=""/>
        <dsp:cNvSpPr/>
      </dsp:nvSpPr>
      <dsp:spPr>
        <a:xfrm>
          <a:off x="3687501" y="2925517"/>
          <a:ext cx="1748618" cy="31823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0439" tIns="0" rIns="0" bIns="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/>
            <a:t>Escalate </a:t>
          </a:r>
          <a:r>
            <a:rPr lang="en-US" sz="2500" kern="1200" dirty="0"/>
            <a:t>to Central Office</a:t>
          </a:r>
        </a:p>
      </dsp:txBody>
      <dsp:txXfrm>
        <a:off x="3687501" y="2925517"/>
        <a:ext cx="1748618" cy="3182395"/>
      </dsp:txXfrm>
    </dsp:sp>
    <dsp:sp modelId="{0FF995A0-4A0E-4A4F-A9D8-0BE1F0BD5358}">
      <dsp:nvSpPr>
        <dsp:cNvPr id="0" name=""/>
        <dsp:cNvSpPr/>
      </dsp:nvSpPr>
      <dsp:spPr>
        <a:xfrm>
          <a:off x="5155253" y="2033087"/>
          <a:ext cx="561732" cy="561732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1460319-C25B-4AAE-841B-45AD538923E1}">
      <dsp:nvSpPr>
        <dsp:cNvPr id="0" name=""/>
        <dsp:cNvSpPr/>
      </dsp:nvSpPr>
      <dsp:spPr>
        <a:xfrm>
          <a:off x="5436120" y="2313953"/>
          <a:ext cx="1812040" cy="37939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7650" tIns="0" rIns="0" bIns="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/>
            <a:t>Elevate</a:t>
          </a:r>
          <a:r>
            <a:rPr lang="en-US" sz="2500" kern="1200" dirty="0"/>
            <a:t> to Utility Council </a:t>
          </a:r>
        </a:p>
      </dsp:txBody>
      <dsp:txXfrm>
        <a:off x="5436120" y="2313953"/>
        <a:ext cx="1812040" cy="3793958"/>
      </dsp:txXfrm>
    </dsp:sp>
    <dsp:sp modelId="{B66B1BED-233B-4F56-A87A-1A386B8CFB61}">
      <dsp:nvSpPr>
        <dsp:cNvPr id="0" name=""/>
        <dsp:cNvSpPr/>
      </dsp:nvSpPr>
      <dsp:spPr>
        <a:xfrm>
          <a:off x="6890282" y="1582342"/>
          <a:ext cx="715755" cy="715755"/>
        </a:xfrm>
        <a:prstGeom prst="ellipse">
          <a:avLst/>
        </a:prstGeom>
        <a:solidFill>
          <a:srgbClr val="FF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10C90B2-0D5E-4F7F-9204-E4536C27825B}">
      <dsp:nvSpPr>
        <dsp:cNvPr id="0" name=""/>
        <dsp:cNvSpPr/>
      </dsp:nvSpPr>
      <dsp:spPr>
        <a:xfrm>
          <a:off x="7248160" y="1940220"/>
          <a:ext cx="1812040" cy="41676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79264" tIns="0" rIns="0" bIns="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>
              <a:solidFill>
                <a:srgbClr val="FF0000"/>
              </a:solidFill>
            </a:rPr>
            <a:t>Appeal</a:t>
          </a:r>
          <a:r>
            <a:rPr lang="en-US" sz="2500" kern="1200" dirty="0">
              <a:solidFill>
                <a:srgbClr val="FF0000"/>
              </a:solidFill>
            </a:rPr>
            <a:t> to KYTC Leadership</a:t>
          </a:r>
        </a:p>
      </dsp:txBody>
      <dsp:txXfrm>
        <a:off x="7248160" y="1940220"/>
        <a:ext cx="1812040" cy="4167692"/>
      </dsp:txXfrm>
    </dsp:sp>
  </dsp:spTree>
</dsp:drawing>
</file>

<file path=ppt/diagrams/drawing3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0C1047-59C8-40E4-A2F1-C8B8A3FBA734}">
      <dsp:nvSpPr>
        <dsp:cNvPr id="0" name=""/>
        <dsp:cNvSpPr/>
      </dsp:nvSpPr>
      <dsp:spPr>
        <a:xfrm>
          <a:off x="0" y="445287"/>
          <a:ext cx="9060200" cy="5662625"/>
        </a:xfrm>
        <a:prstGeom prst="swooshArrow">
          <a:avLst>
            <a:gd name="adj1" fmla="val 25000"/>
            <a:gd name="adj2" fmla="val 25000"/>
          </a:avLst>
        </a:prstGeom>
        <a:gradFill rotWithShape="0">
          <a:gsLst>
            <a:gs pos="0">
              <a:schemeClr val="accent1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52C8E5EC-3974-4B87-A202-D8C71809DA59}">
      <dsp:nvSpPr>
        <dsp:cNvPr id="0" name=""/>
        <dsp:cNvSpPr/>
      </dsp:nvSpPr>
      <dsp:spPr>
        <a:xfrm>
          <a:off x="892429" y="4656015"/>
          <a:ext cx="208384" cy="208384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EDE02E2-2FF0-4300-82AD-D1037453AB48}">
      <dsp:nvSpPr>
        <dsp:cNvPr id="0" name=""/>
        <dsp:cNvSpPr/>
      </dsp:nvSpPr>
      <dsp:spPr>
        <a:xfrm>
          <a:off x="996622" y="4760207"/>
          <a:ext cx="1186886" cy="13477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19" tIns="0" rIns="0" bIns="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/>
            <a:t>Identify</a:t>
          </a:r>
          <a:r>
            <a:rPr lang="en-US" sz="2500" kern="1200" dirty="0"/>
            <a:t> Dispute</a:t>
          </a:r>
        </a:p>
      </dsp:txBody>
      <dsp:txXfrm>
        <a:off x="996622" y="4760207"/>
        <a:ext cx="1186886" cy="1347704"/>
      </dsp:txXfrm>
    </dsp:sp>
    <dsp:sp modelId="{28C035AF-4039-4278-9F4C-3A5D46222619}">
      <dsp:nvSpPr>
        <dsp:cNvPr id="0" name=""/>
        <dsp:cNvSpPr/>
      </dsp:nvSpPr>
      <dsp:spPr>
        <a:xfrm>
          <a:off x="2020424" y="3572189"/>
          <a:ext cx="326167" cy="32616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2D58C65-1CA0-4FBC-8280-EE2A5882E9E4}">
      <dsp:nvSpPr>
        <dsp:cNvPr id="0" name=""/>
        <dsp:cNvSpPr/>
      </dsp:nvSpPr>
      <dsp:spPr>
        <a:xfrm>
          <a:off x="2183508" y="3735272"/>
          <a:ext cx="1503993" cy="23726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2829" tIns="0" rIns="0" bIns="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/>
            <a:t>Negotiate</a:t>
          </a:r>
          <a:r>
            <a:rPr lang="en-US" sz="2500" kern="1200" dirty="0"/>
            <a:t> in District</a:t>
          </a:r>
        </a:p>
      </dsp:txBody>
      <dsp:txXfrm>
        <a:off x="2183508" y="3735272"/>
        <a:ext cx="1503993" cy="2372639"/>
      </dsp:txXfrm>
    </dsp:sp>
    <dsp:sp modelId="{811BCDA3-ECEF-465F-A71A-EDB394A2701A}">
      <dsp:nvSpPr>
        <dsp:cNvPr id="0" name=""/>
        <dsp:cNvSpPr/>
      </dsp:nvSpPr>
      <dsp:spPr>
        <a:xfrm>
          <a:off x="3470056" y="2708072"/>
          <a:ext cx="434889" cy="434889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17664C4-C054-4BD9-A49F-AD8970795DB2}">
      <dsp:nvSpPr>
        <dsp:cNvPr id="0" name=""/>
        <dsp:cNvSpPr/>
      </dsp:nvSpPr>
      <dsp:spPr>
        <a:xfrm>
          <a:off x="3687501" y="2925517"/>
          <a:ext cx="1748618" cy="31823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0439" tIns="0" rIns="0" bIns="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/>
            <a:t>Escalate </a:t>
          </a:r>
          <a:r>
            <a:rPr lang="en-US" sz="2500" kern="1200" dirty="0"/>
            <a:t>to Central Office</a:t>
          </a:r>
        </a:p>
      </dsp:txBody>
      <dsp:txXfrm>
        <a:off x="3687501" y="2925517"/>
        <a:ext cx="1748618" cy="3182395"/>
      </dsp:txXfrm>
    </dsp:sp>
    <dsp:sp modelId="{0FF995A0-4A0E-4A4F-A9D8-0BE1F0BD5358}">
      <dsp:nvSpPr>
        <dsp:cNvPr id="0" name=""/>
        <dsp:cNvSpPr/>
      </dsp:nvSpPr>
      <dsp:spPr>
        <a:xfrm>
          <a:off x="5155253" y="2033087"/>
          <a:ext cx="561732" cy="561732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1460319-C25B-4AAE-841B-45AD538923E1}">
      <dsp:nvSpPr>
        <dsp:cNvPr id="0" name=""/>
        <dsp:cNvSpPr/>
      </dsp:nvSpPr>
      <dsp:spPr>
        <a:xfrm>
          <a:off x="5436120" y="2313953"/>
          <a:ext cx="1812040" cy="37939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7650" tIns="0" rIns="0" bIns="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/>
            <a:t>Elevate</a:t>
          </a:r>
          <a:r>
            <a:rPr lang="en-US" sz="2500" kern="1200" dirty="0"/>
            <a:t> to Utility Council </a:t>
          </a:r>
        </a:p>
      </dsp:txBody>
      <dsp:txXfrm>
        <a:off x="5436120" y="2313953"/>
        <a:ext cx="1812040" cy="3793958"/>
      </dsp:txXfrm>
    </dsp:sp>
    <dsp:sp modelId="{B66B1BED-233B-4F56-A87A-1A386B8CFB61}">
      <dsp:nvSpPr>
        <dsp:cNvPr id="0" name=""/>
        <dsp:cNvSpPr/>
      </dsp:nvSpPr>
      <dsp:spPr>
        <a:xfrm>
          <a:off x="6890282" y="1582342"/>
          <a:ext cx="715755" cy="715755"/>
        </a:xfrm>
        <a:prstGeom prst="ellipse">
          <a:avLst/>
        </a:prstGeom>
        <a:solidFill>
          <a:srgbClr val="FF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10C90B2-0D5E-4F7F-9204-E4536C27825B}">
      <dsp:nvSpPr>
        <dsp:cNvPr id="0" name=""/>
        <dsp:cNvSpPr/>
      </dsp:nvSpPr>
      <dsp:spPr>
        <a:xfrm>
          <a:off x="7248160" y="1940220"/>
          <a:ext cx="1812040" cy="41676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79264" tIns="0" rIns="0" bIns="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>
              <a:solidFill>
                <a:srgbClr val="FF0000"/>
              </a:solidFill>
            </a:rPr>
            <a:t>Appeal</a:t>
          </a:r>
          <a:r>
            <a:rPr lang="en-US" sz="2500" kern="1200" dirty="0">
              <a:solidFill>
                <a:srgbClr val="FF0000"/>
              </a:solidFill>
            </a:rPr>
            <a:t> to KYTC Leadership</a:t>
          </a:r>
        </a:p>
      </dsp:txBody>
      <dsp:txXfrm>
        <a:off x="7248160" y="1940220"/>
        <a:ext cx="1812040" cy="4167692"/>
      </dsp:txXfrm>
    </dsp:sp>
  </dsp:spTree>
</dsp:drawing>
</file>

<file path=ppt/diagrams/drawing3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A6180A-9ACE-4300-8CF9-F4714DAE5622}">
      <dsp:nvSpPr>
        <dsp:cNvPr id="0" name=""/>
        <dsp:cNvSpPr/>
      </dsp:nvSpPr>
      <dsp:spPr>
        <a:xfrm rot="16200000">
          <a:off x="-1281517" y="3529827"/>
          <a:ext cx="5230368" cy="11064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975805" bIns="0" numCol="1" spcCol="1270" anchor="t" anchorCtr="0">
          <a:noAutofit/>
        </a:bodyPr>
        <a:lstStyle/>
        <a:p>
          <a:pPr marL="0" lvl="0" indent="0" algn="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b="1" kern="1200" dirty="0"/>
            <a:t>Appeal to KYTC Leadership</a:t>
          </a:r>
        </a:p>
      </dsp:txBody>
      <dsp:txXfrm>
        <a:off x="-1281517" y="3529827"/>
        <a:ext cx="5230368" cy="1106424"/>
      </dsp:txXfrm>
    </dsp:sp>
    <dsp:sp modelId="{9457E786-8A70-4133-98D5-254EF9ED19B6}">
      <dsp:nvSpPr>
        <dsp:cNvPr id="0" name=""/>
        <dsp:cNvSpPr/>
      </dsp:nvSpPr>
      <dsp:spPr>
        <a:xfrm>
          <a:off x="1886878" y="1467855"/>
          <a:ext cx="15114889" cy="523036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62280" tIns="975805" rIns="462280" bIns="462280" numCol="1" spcCol="1270" anchor="t" anchorCtr="0">
          <a:noAutofit/>
        </a:bodyPr>
        <a:lstStyle/>
        <a:p>
          <a:pPr marL="285750" lvl="1" indent="-285750" algn="l" defTabSz="2266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5100" kern="1200" dirty="0"/>
            <a:t>Adds Cabinet leadership: State Highway Engineer’s Office (SHE), Right of Way and Utilities Division Director (ROWD), and the Office of Legal Services (OLS)</a:t>
          </a:r>
        </a:p>
        <a:p>
          <a:pPr marL="285750" lvl="1" indent="-285750" algn="l" defTabSz="2266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5100" kern="1200" dirty="0"/>
            <a:t>No specific duration</a:t>
          </a:r>
        </a:p>
      </dsp:txBody>
      <dsp:txXfrm>
        <a:off x="1886878" y="1467855"/>
        <a:ext cx="15114889" cy="5230368"/>
      </dsp:txXfrm>
    </dsp:sp>
    <dsp:sp modelId="{494F59AC-A094-4204-ADF2-651FB8455958}">
      <dsp:nvSpPr>
        <dsp:cNvPr id="0" name=""/>
        <dsp:cNvSpPr/>
      </dsp:nvSpPr>
      <dsp:spPr>
        <a:xfrm>
          <a:off x="780454" y="7376"/>
          <a:ext cx="2212848" cy="2212848"/>
        </a:xfrm>
        <a:prstGeom prst="rect">
          <a:avLst/>
        </a:prstGeom>
        <a:blipFill>
          <a:blip xmlns:r="http://schemas.openxmlformats.org/officeDocument/2006/relationships" r:embed="rId1"/>
          <a:srcRect/>
          <a:stretch>
            <a:fillRect l="-25000" r="-25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3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D3250A-CCD3-4738-ABE1-403D0AE0C98F}">
      <dsp:nvSpPr>
        <dsp:cNvPr id="0" name=""/>
        <dsp:cNvSpPr/>
      </dsp:nvSpPr>
      <dsp:spPr>
        <a:xfrm>
          <a:off x="4530191" y="1880"/>
          <a:ext cx="3318111" cy="150072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 Policy adoption</a:t>
          </a:r>
        </a:p>
      </dsp:txBody>
      <dsp:txXfrm>
        <a:off x="4530191" y="1880"/>
        <a:ext cx="3318111" cy="1500728"/>
      </dsp:txXfrm>
    </dsp:sp>
    <dsp:sp modelId="{6778FC43-7B9F-42BE-A314-B3996DD8349D}">
      <dsp:nvSpPr>
        <dsp:cNvPr id="0" name=""/>
        <dsp:cNvSpPr/>
      </dsp:nvSpPr>
      <dsp:spPr>
        <a:xfrm>
          <a:off x="2895897" y="1880"/>
          <a:ext cx="1485721" cy="1500728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 l="-1000" r="-1000"/>
          </a:stretch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749F469-C33F-41C7-9477-95321A4BE6EF}">
      <dsp:nvSpPr>
        <dsp:cNvPr id="0" name=""/>
        <dsp:cNvSpPr/>
      </dsp:nvSpPr>
      <dsp:spPr>
        <a:xfrm>
          <a:off x="2895897" y="1750229"/>
          <a:ext cx="3318111" cy="150072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Build Utility Dispute Council</a:t>
          </a:r>
        </a:p>
      </dsp:txBody>
      <dsp:txXfrm>
        <a:off x="2895897" y="1750229"/>
        <a:ext cx="3318111" cy="1500728"/>
      </dsp:txXfrm>
    </dsp:sp>
    <dsp:sp modelId="{E2DECA7A-76F4-4ADA-B154-698341D2B090}">
      <dsp:nvSpPr>
        <dsp:cNvPr id="0" name=""/>
        <dsp:cNvSpPr/>
      </dsp:nvSpPr>
      <dsp:spPr>
        <a:xfrm>
          <a:off x="6362580" y="1750229"/>
          <a:ext cx="1485721" cy="1500728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l="-1000" r="-1000"/>
          </a:stretch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196C19D-231E-4484-94A6-C9A3411FD390}">
      <dsp:nvSpPr>
        <dsp:cNvPr id="0" name=""/>
        <dsp:cNvSpPr/>
      </dsp:nvSpPr>
      <dsp:spPr>
        <a:xfrm>
          <a:off x="4530191" y="3498578"/>
          <a:ext cx="3318111" cy="150072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Available Late 2026</a:t>
          </a:r>
        </a:p>
      </dsp:txBody>
      <dsp:txXfrm>
        <a:off x="4530191" y="3498578"/>
        <a:ext cx="3318111" cy="1500728"/>
      </dsp:txXfrm>
    </dsp:sp>
    <dsp:sp modelId="{82119CAD-8256-4EFF-BB3F-0E0E4630F7B9}">
      <dsp:nvSpPr>
        <dsp:cNvPr id="0" name=""/>
        <dsp:cNvSpPr/>
      </dsp:nvSpPr>
      <dsp:spPr>
        <a:xfrm>
          <a:off x="2895897" y="3498578"/>
          <a:ext cx="1485721" cy="1500728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 l="-1000" r="-1000"/>
          </a:stretch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EF0F737-B0E7-493C-BB73-843F6F1ACE9D}">
      <dsp:nvSpPr>
        <dsp:cNvPr id="0" name=""/>
        <dsp:cNvSpPr/>
      </dsp:nvSpPr>
      <dsp:spPr>
        <a:xfrm>
          <a:off x="2895897" y="5246927"/>
          <a:ext cx="3318111" cy="150072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Monitor execution </a:t>
          </a:r>
        </a:p>
      </dsp:txBody>
      <dsp:txXfrm>
        <a:off x="2895897" y="5246927"/>
        <a:ext cx="3318111" cy="1500728"/>
      </dsp:txXfrm>
    </dsp:sp>
    <dsp:sp modelId="{50B0BD70-5893-45A8-9080-06042BA0EEDA}">
      <dsp:nvSpPr>
        <dsp:cNvPr id="0" name=""/>
        <dsp:cNvSpPr/>
      </dsp:nvSpPr>
      <dsp:spPr>
        <a:xfrm>
          <a:off x="6362580" y="5246927"/>
          <a:ext cx="1485721" cy="1500728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l="-1000" r="-1000"/>
          </a:stretch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E6D5689-4037-4109-A952-6088EA99C975}">
      <dsp:nvSpPr>
        <dsp:cNvPr id="0" name=""/>
        <dsp:cNvSpPr/>
      </dsp:nvSpPr>
      <dsp:spPr>
        <a:xfrm>
          <a:off x="4530191" y="6995276"/>
          <a:ext cx="3318111" cy="150072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1-year review</a:t>
          </a:r>
        </a:p>
      </dsp:txBody>
      <dsp:txXfrm>
        <a:off x="4530191" y="6995276"/>
        <a:ext cx="3318111" cy="1500728"/>
      </dsp:txXfrm>
    </dsp:sp>
    <dsp:sp modelId="{5249B6C7-B7C2-4255-87D9-215B214D3BEE}">
      <dsp:nvSpPr>
        <dsp:cNvPr id="0" name=""/>
        <dsp:cNvSpPr/>
      </dsp:nvSpPr>
      <dsp:spPr>
        <a:xfrm>
          <a:off x="2895897" y="6995276"/>
          <a:ext cx="1485721" cy="1500728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 l="-1000" r="-1000"/>
          </a:stretch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</dsp:spTree>
</dsp:drawing>
</file>

<file path=ppt/diagrams/drawing4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41C0C6-A6C8-4C2B-9044-9A2F3EA9E50E}">
      <dsp:nvSpPr>
        <dsp:cNvPr id="0" name=""/>
        <dsp:cNvSpPr/>
      </dsp:nvSpPr>
      <dsp:spPr>
        <a:xfrm>
          <a:off x="0" y="0"/>
          <a:ext cx="10591799" cy="128905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4790" tIns="224790" rIns="224790" bIns="224790" numCol="1" spcCol="1270" anchor="ctr" anchorCtr="0">
          <a:noAutofit/>
        </a:bodyPr>
        <a:lstStyle/>
        <a:p>
          <a:pPr marL="0" lvl="0" indent="0" algn="l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900" kern="1200" dirty="0"/>
            <a:t>Next steps</a:t>
          </a:r>
        </a:p>
      </dsp:txBody>
      <dsp:txXfrm>
        <a:off x="2247265" y="0"/>
        <a:ext cx="8344534" cy="1289050"/>
      </dsp:txXfrm>
    </dsp:sp>
    <dsp:sp modelId="{6DBE7189-189A-48F2-AC76-3CB9A245802E}">
      <dsp:nvSpPr>
        <dsp:cNvPr id="0" name=""/>
        <dsp:cNvSpPr/>
      </dsp:nvSpPr>
      <dsp:spPr>
        <a:xfrm>
          <a:off x="128905" y="128905"/>
          <a:ext cx="2118360" cy="103124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/>
          <a:srcRect/>
          <a:stretch>
            <a:fillRect l="-25000" r="-25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4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BA96EC-0875-4097-B187-471505DED7BA}">
      <dsp:nvSpPr>
        <dsp:cNvPr id="0" name=""/>
        <dsp:cNvSpPr/>
      </dsp:nvSpPr>
      <dsp:spPr>
        <a:xfrm>
          <a:off x="1257635" y="774569"/>
          <a:ext cx="4190329" cy="4191261"/>
        </a:xfrm>
        <a:prstGeom prst="circularArrow">
          <a:avLst>
            <a:gd name="adj1" fmla="val 10980"/>
            <a:gd name="adj2" fmla="val 1142322"/>
            <a:gd name="adj3" fmla="val 9000000"/>
            <a:gd name="adj4" fmla="val 10800000"/>
            <a:gd name="adj5" fmla="val 125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B230464-173E-44F6-BE9A-180CDE09E8B2}">
      <dsp:nvSpPr>
        <dsp:cNvPr id="0" name=""/>
        <dsp:cNvSpPr/>
      </dsp:nvSpPr>
      <dsp:spPr>
        <a:xfrm>
          <a:off x="2183008" y="2291805"/>
          <a:ext cx="2338242" cy="11689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/>
            <a:t>Questions?</a:t>
          </a:r>
        </a:p>
      </dsp:txBody>
      <dsp:txXfrm>
        <a:off x="2183008" y="2291805"/>
        <a:ext cx="2338242" cy="11689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diagrams.loki3.com/BracketList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3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4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5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36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37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38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9.xml><?xml version="1.0" encoding="utf-8"?>
<dgm:layoutDef xmlns:dgm="http://schemas.openxmlformats.org/drawingml/2006/diagram" xmlns:a="http://schemas.openxmlformats.org/drawingml/2006/main" uniqueId="urn:microsoft.com/office/officeart/2008/layout/AlternatingPictureBlocks">
  <dgm:title val=""/>
  <dgm:desc val=""/>
  <dgm:catLst>
    <dgm:cat type="picture" pri="15000"/>
    <dgm:cat type="pictureconvert" pri="15000"/>
    <dgm:cat type="list" pri="13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ch" forName="comp" refType="w"/>
      <dgm:constr type="h" for="ch" forName="comp" refType="h"/>
      <dgm:constr type="h" for="ch" forName="sibTrans" refType="w" refFor="ch" refForName="comp" op="equ" fact="0.05"/>
    </dgm:constrLst>
    <dgm:ruleLst/>
    <dgm:forEach name="Name0" axis="ch" ptType="node">
      <dgm:layoutNode name="comp" styleLbl="node1">
        <dgm:alg type="composite">
          <dgm:param type="ar" val="3.30"/>
        </dgm:alg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hoose name="Name4">
              <dgm:if name="Name5" axis="desOrSelf" ptType="node" func="posOdd" op="equ" val="1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6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if>
          <dgm:else name="Name3">
            <dgm:choose name="Name7">
              <dgm:if name="Name8" axis="desOrSelf" ptType="node" func="posOdd" op="equ" val="1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9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else>
        </dgm:choose>
        <dgm:ruleLst/>
        <dgm:layoutNode name="rect2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rect1" styleLbl="l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0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1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9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0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/>
          <a:lstStyle>
            <a:lvl1pPr>
              <a:defRPr sz="7250" b="1" i="0">
                <a:solidFill>
                  <a:srgbClr val="0C79EE"/>
                </a:solidFill>
                <a:latin typeface="MicrogrammaExtDBol"/>
                <a:cs typeface="MicrogrammaExtDBol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id="{2C393EB1-44F8-B6C4-FA00-4ADA2387F40B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6DB40010-4289-7CCD-2B2D-AD73234281E6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203C6A3-35AD-4D33-8C1C-0230FBB08B7B}" type="datetimeFigureOut">
              <a:rPr lang="en-US" altLang="en-US"/>
              <a:pPr/>
              <a:t>8/14/2026</a:t>
            </a:fld>
            <a:endParaRPr lang="en-US" altLang="en-US"/>
          </a:p>
        </p:txBody>
      </p:sp>
      <p:sp>
        <p:nvSpPr>
          <p:cNvPr id="6" name="Holder 6">
            <a:extLst>
              <a:ext uri="{FF2B5EF4-FFF2-40B4-BE49-F238E27FC236}">
                <a16:creationId xmlns:a16="http://schemas.microsoft.com/office/drawing/2014/main" id="{C34BCADA-EFFD-70F3-98F8-0EDFEC8F1DD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7047EF-FCED-4A57-8712-DCE6872F973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94112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7250" b="1" i="0">
                <a:solidFill>
                  <a:srgbClr val="0C79EE"/>
                </a:solidFill>
                <a:latin typeface="MicrogrammaExtDBol"/>
                <a:cs typeface="MicrogrammaExtDBol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id="{0E9247C9-E90C-912A-98CC-DA81C2AF0E72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E09E50A7-F90E-DE19-0D33-0C5BDA45DEB5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71DBD2-1047-4276-8506-8F27020F0FFC}" type="datetimeFigureOut">
              <a:rPr lang="en-US" altLang="en-US"/>
              <a:pPr/>
              <a:t>8/14/2026</a:t>
            </a:fld>
            <a:endParaRPr lang="en-US" altLang="en-US"/>
          </a:p>
        </p:txBody>
      </p:sp>
      <p:sp>
        <p:nvSpPr>
          <p:cNvPr id="6" name="Holder 6">
            <a:extLst>
              <a:ext uri="{FF2B5EF4-FFF2-40B4-BE49-F238E27FC236}">
                <a16:creationId xmlns:a16="http://schemas.microsoft.com/office/drawing/2014/main" id="{EEC0BE8D-FA66-7D4D-BBC0-21DF7EBCFC8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0DA376-0FF8-4822-80A2-200C5F5DA99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73546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7250" b="1" i="0">
                <a:solidFill>
                  <a:srgbClr val="0C79EE"/>
                </a:solidFill>
                <a:latin typeface="MicrogrammaExtDBol"/>
                <a:cs typeface="MicrogrammaExtDBol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Holder 4">
            <a:extLst>
              <a:ext uri="{FF2B5EF4-FFF2-40B4-BE49-F238E27FC236}">
                <a16:creationId xmlns:a16="http://schemas.microsoft.com/office/drawing/2014/main" id="{F8FE64DF-481D-FFD1-D97C-FC0E40ACA562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Holder 5">
            <a:extLst>
              <a:ext uri="{FF2B5EF4-FFF2-40B4-BE49-F238E27FC236}">
                <a16:creationId xmlns:a16="http://schemas.microsoft.com/office/drawing/2014/main" id="{84E169C7-6C7A-AC0D-F857-1BBA04ECFDF5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AF9D1F-9BD6-4FE8-97A5-AAB3C82E2306}" type="datetimeFigureOut">
              <a:rPr lang="en-US" altLang="en-US"/>
              <a:pPr/>
              <a:t>8/14/2026</a:t>
            </a:fld>
            <a:endParaRPr lang="en-US" altLang="en-US"/>
          </a:p>
        </p:txBody>
      </p:sp>
      <p:sp>
        <p:nvSpPr>
          <p:cNvPr id="7" name="Holder 6">
            <a:extLst>
              <a:ext uri="{FF2B5EF4-FFF2-40B4-BE49-F238E27FC236}">
                <a16:creationId xmlns:a16="http://schemas.microsoft.com/office/drawing/2014/main" id="{E26A913A-6478-2227-D66F-8F08BE242D8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70BDD1-E832-4E51-AF0E-821B3AEB592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7403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7250" b="1" i="0">
                <a:solidFill>
                  <a:srgbClr val="0C79EE"/>
                </a:solidFill>
                <a:latin typeface="MicrogrammaExtDBol"/>
                <a:cs typeface="MicrogrammaExtDBol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Holder 4">
            <a:extLst>
              <a:ext uri="{FF2B5EF4-FFF2-40B4-BE49-F238E27FC236}">
                <a16:creationId xmlns:a16="http://schemas.microsoft.com/office/drawing/2014/main" id="{8BA505D2-27AC-8144-3C14-05C964A643E7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Holder 5">
            <a:extLst>
              <a:ext uri="{FF2B5EF4-FFF2-40B4-BE49-F238E27FC236}">
                <a16:creationId xmlns:a16="http://schemas.microsoft.com/office/drawing/2014/main" id="{708C15C2-2D03-7AB9-3B3B-1002B43A36DA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F92589-F4CF-457B-977A-83DA5CA6B5FE}" type="datetimeFigureOut">
              <a:rPr lang="en-US" altLang="en-US"/>
              <a:pPr/>
              <a:t>8/14/2026</a:t>
            </a:fld>
            <a:endParaRPr lang="en-US" altLang="en-US"/>
          </a:p>
        </p:txBody>
      </p:sp>
      <p:sp>
        <p:nvSpPr>
          <p:cNvPr id="5" name="Holder 6">
            <a:extLst>
              <a:ext uri="{FF2B5EF4-FFF2-40B4-BE49-F238E27FC236}">
                <a16:creationId xmlns:a16="http://schemas.microsoft.com/office/drawing/2014/main" id="{A43A0391-C84C-49C0-6386-15CF565943E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EEB1DC-847A-462C-A0B4-96B85FB6DAD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133422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4">
            <a:extLst>
              <a:ext uri="{FF2B5EF4-FFF2-40B4-BE49-F238E27FC236}">
                <a16:creationId xmlns:a16="http://schemas.microsoft.com/office/drawing/2014/main" id="{CE87A6E7-F1BE-0EA5-1FF2-275237DA3C7E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Holder 5">
            <a:extLst>
              <a:ext uri="{FF2B5EF4-FFF2-40B4-BE49-F238E27FC236}">
                <a16:creationId xmlns:a16="http://schemas.microsoft.com/office/drawing/2014/main" id="{C3B209BC-EC70-EC1D-36BA-4BE87E59478F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BDE67A9-5C36-4F52-BD24-7CBDC8DA6BD3}" type="datetimeFigureOut">
              <a:rPr lang="en-US" altLang="en-US"/>
              <a:pPr/>
              <a:t>8/14/2026</a:t>
            </a:fld>
            <a:endParaRPr lang="en-US" altLang="en-US"/>
          </a:p>
        </p:txBody>
      </p:sp>
      <p:sp>
        <p:nvSpPr>
          <p:cNvPr id="4" name="Holder 6">
            <a:extLst>
              <a:ext uri="{FF2B5EF4-FFF2-40B4-BE49-F238E27FC236}">
                <a16:creationId xmlns:a16="http://schemas.microsoft.com/office/drawing/2014/main" id="{0D0A9164-D131-D262-32E5-B929F66DFEB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224C73-0E77-4DC3-8D22-37BEFFFAC19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710590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>
            <a:extLst>
              <a:ext uri="{FF2B5EF4-FFF2-40B4-BE49-F238E27FC236}">
                <a16:creationId xmlns:a16="http://schemas.microsoft.com/office/drawing/2014/main" id="{DA666FEA-A639-CA73-82E7-9F13C6AEB3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463" y="3551238"/>
            <a:ext cx="12082462" cy="29987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250" b="1" i="0">
                <a:solidFill>
                  <a:srgbClr val="0C79EE"/>
                </a:solidFill>
                <a:latin typeface="MicrogrammaExtDBol"/>
                <a:cs typeface="MicrogrammaExtDBol"/>
              </a:defRPr>
            </a:lvl1pPr>
          </a:lstStyle>
          <a:p>
            <a:endParaRPr/>
          </a:p>
        </p:txBody>
      </p:sp>
      <p:sp>
        <p:nvSpPr>
          <p:cNvPr id="1027" name="Holder 3">
            <a:extLst>
              <a:ext uri="{FF2B5EF4-FFF2-40B4-BE49-F238E27FC236}">
                <a16:creationId xmlns:a16="http://schemas.microsoft.com/office/drawing/2014/main" id="{0422112E-AB2A-9B02-F390-2995E4FB45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2365375"/>
            <a:ext cx="16459200" cy="6789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endParaRPr lang="en-US" altLang="en-US"/>
          </a:p>
        </p:txBody>
      </p:sp>
      <p:sp>
        <p:nvSpPr>
          <p:cNvPr id="1028" name="Holder 4">
            <a:extLst>
              <a:ext uri="{FF2B5EF4-FFF2-40B4-BE49-F238E27FC236}">
                <a16:creationId xmlns:a16="http://schemas.microsoft.com/office/drawing/2014/main" id="{13DA1242-3898-D51A-737B-AEB5D44CF114}"/>
              </a:ext>
            </a:extLst>
          </p:cNvPr>
          <p:cNvSpPr>
            <a:spLocks noGrp="1" noChangeArrowheads="1"/>
          </p:cNvSpPr>
          <p:nvPr>
            <p:ph type="ftr" sz="quarter" idx="5"/>
          </p:nvPr>
        </p:nvSpPr>
        <p:spPr bwMode="auto">
          <a:xfrm>
            <a:off x="6218238" y="9566275"/>
            <a:ext cx="585152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ctr" eaLnBrk="1" hangingPunct="1">
              <a:defRPr>
                <a:solidFill>
                  <a:srgbClr val="898989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1029" name="Holder 5">
            <a:extLst>
              <a:ext uri="{FF2B5EF4-FFF2-40B4-BE49-F238E27FC236}">
                <a16:creationId xmlns:a16="http://schemas.microsoft.com/office/drawing/2014/main" id="{E872856A-851E-4466-91A6-DCD67529A440}"/>
              </a:ext>
            </a:extLst>
          </p:cNvPr>
          <p:cNvSpPr>
            <a:spLocks noGrp="1" noChangeArrowheads="1"/>
          </p:cNvSpPr>
          <p:nvPr>
            <p:ph type="dt" sz="half" idx="6"/>
          </p:nvPr>
        </p:nvSpPr>
        <p:spPr bwMode="auto">
          <a:xfrm>
            <a:off x="914400" y="9566275"/>
            <a:ext cx="420687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1" hangingPunct="1">
              <a:defRPr>
                <a:solidFill>
                  <a:srgbClr val="898989"/>
                </a:solidFill>
              </a:defRPr>
            </a:lvl1pPr>
          </a:lstStyle>
          <a:p>
            <a:fld id="{410CE057-AACB-4ED1-B41C-C7791B3200EE}" type="datetimeFigureOut">
              <a:rPr lang="en-US" altLang="en-US"/>
              <a:pPr/>
              <a:t>8/14/2026</a:t>
            </a:fld>
            <a:endParaRPr lang="en-US" altLang="en-US"/>
          </a:p>
        </p:txBody>
      </p:sp>
      <p:sp>
        <p:nvSpPr>
          <p:cNvPr id="1030" name="Holder 6">
            <a:extLst>
              <a:ext uri="{FF2B5EF4-FFF2-40B4-BE49-F238E27FC236}">
                <a16:creationId xmlns:a16="http://schemas.microsoft.com/office/drawing/2014/main" id="{A4559CC9-FD2F-57DA-2204-2C8F15335B5D}"/>
              </a:ext>
            </a:extLst>
          </p:cNvPr>
          <p:cNvSpPr>
            <a:spLocks noGrp="1" noChangeArrowheads="1"/>
          </p:cNvSpPr>
          <p:nvPr>
            <p:ph type="sldNum" sz="quarter" idx="7"/>
          </p:nvPr>
        </p:nvSpPr>
        <p:spPr bwMode="auto">
          <a:xfrm>
            <a:off x="13166725" y="9566275"/>
            <a:ext cx="420687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r" eaLnBrk="1" hangingPunct="1">
              <a:defRPr>
                <a:solidFill>
                  <a:srgbClr val="898989"/>
                </a:solidFill>
              </a:defRPr>
            </a:lvl1pPr>
          </a:lstStyle>
          <a:p>
            <a:fld id="{B5A6E5EC-A701-4EE7-8112-456548DE2BB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9pPr>
    </p:titleStyle>
    <p:bodyStyle>
      <a:lvl1pPr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eaLnBrk="1" hangingPunct="1">
        <a:defRPr>
          <a:latin typeface="+mn-lt"/>
          <a:ea typeface="+mn-ea"/>
          <a:cs typeface="+mn-cs"/>
        </a:defRPr>
      </a:lvl6pPr>
      <a:lvl7pPr marL="2743200" eaLnBrk="1" hangingPunct="1">
        <a:defRPr>
          <a:latin typeface="+mn-lt"/>
          <a:ea typeface="+mn-ea"/>
          <a:cs typeface="+mn-cs"/>
        </a:defRPr>
      </a:lvl7pPr>
      <a:lvl8pPr marL="3200400" eaLnBrk="1" hangingPunct="1">
        <a:defRPr>
          <a:latin typeface="+mn-lt"/>
          <a:ea typeface="+mn-ea"/>
          <a:cs typeface="+mn-cs"/>
        </a:defRPr>
      </a:lvl8pPr>
      <a:lvl9pPr marL="3657600" eaLnBrk="1" hangingPunct="1">
        <a:defRPr>
          <a:latin typeface="+mn-lt"/>
          <a:ea typeface="+mn-ea"/>
          <a:cs typeface="+mn-cs"/>
        </a:defRPr>
      </a:lvl9pPr>
    </p:bodyStyle>
    <p:otherStyle>
      <a:lvl1pPr marL="0" eaLnBrk="1" hangingPunct="1">
        <a:defRPr>
          <a:latin typeface="+mn-lt"/>
          <a:ea typeface="+mn-ea"/>
          <a:cs typeface="+mn-cs"/>
        </a:defRPr>
      </a:lvl1pPr>
      <a:lvl2pPr marL="457200" eaLnBrk="1" hangingPunct="1">
        <a:defRPr>
          <a:latin typeface="+mn-lt"/>
          <a:ea typeface="+mn-ea"/>
          <a:cs typeface="+mn-cs"/>
        </a:defRPr>
      </a:lvl2pPr>
      <a:lvl3pPr marL="914400" eaLnBrk="1" hangingPunct="1">
        <a:defRPr>
          <a:latin typeface="+mn-lt"/>
          <a:ea typeface="+mn-ea"/>
          <a:cs typeface="+mn-cs"/>
        </a:defRPr>
      </a:lvl3pPr>
      <a:lvl4pPr marL="1371600" eaLnBrk="1" hangingPunct="1">
        <a:defRPr>
          <a:latin typeface="+mn-lt"/>
          <a:ea typeface="+mn-ea"/>
          <a:cs typeface="+mn-cs"/>
        </a:defRPr>
      </a:lvl4pPr>
      <a:lvl5pPr marL="1828800" eaLnBrk="1" hangingPunct="1">
        <a:defRPr>
          <a:latin typeface="+mn-lt"/>
          <a:ea typeface="+mn-ea"/>
          <a:cs typeface="+mn-cs"/>
        </a:defRPr>
      </a:lvl5pPr>
      <a:lvl6pPr marL="2286000" eaLnBrk="1" hangingPunct="1">
        <a:defRPr>
          <a:latin typeface="+mn-lt"/>
          <a:ea typeface="+mn-ea"/>
          <a:cs typeface="+mn-cs"/>
        </a:defRPr>
      </a:lvl6pPr>
      <a:lvl7pPr marL="2743200" eaLnBrk="1" hangingPunct="1">
        <a:defRPr>
          <a:latin typeface="+mn-lt"/>
          <a:ea typeface="+mn-ea"/>
          <a:cs typeface="+mn-cs"/>
        </a:defRPr>
      </a:lvl7pPr>
      <a:lvl8pPr marL="3200400" eaLnBrk="1" hangingPunct="1">
        <a:defRPr>
          <a:latin typeface="+mn-lt"/>
          <a:ea typeface="+mn-ea"/>
          <a:cs typeface="+mn-cs"/>
        </a:defRPr>
      </a:lvl8pPr>
      <a:lvl9pPr marL="3657600" eaLnBrk="1" hangingPunct="1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2.png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3.png"/><Relationship Id="rId9" Type="http://schemas.microsoft.com/office/2007/relationships/diagramDrawing" Target="../diagrams/drawing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13" Type="http://schemas.openxmlformats.org/officeDocument/2006/relationships/diagramColors" Target="../diagrams/colors4.xml"/><Relationship Id="rId18" Type="http://schemas.openxmlformats.org/officeDocument/2006/relationships/diagramColors" Target="../diagrams/colors5.xml"/><Relationship Id="rId3" Type="http://schemas.openxmlformats.org/officeDocument/2006/relationships/image" Target="../media/image11.png"/><Relationship Id="rId7" Type="http://schemas.openxmlformats.org/officeDocument/2006/relationships/diagramQuickStyle" Target="../diagrams/quickStyle3.xml"/><Relationship Id="rId12" Type="http://schemas.openxmlformats.org/officeDocument/2006/relationships/diagramQuickStyle" Target="../diagrams/quickStyle4.xml"/><Relationship Id="rId17" Type="http://schemas.openxmlformats.org/officeDocument/2006/relationships/diagramQuickStyle" Target="../diagrams/quickStyle5.xml"/><Relationship Id="rId2" Type="http://schemas.openxmlformats.org/officeDocument/2006/relationships/image" Target="../media/image10.png"/><Relationship Id="rId16" Type="http://schemas.openxmlformats.org/officeDocument/2006/relationships/diagramLayout" Target="../diagrams/layout5.xml"/><Relationship Id="rId1" Type="http://schemas.openxmlformats.org/officeDocument/2006/relationships/slideLayout" Target="../slideLayouts/slideLayout5.xml"/><Relationship Id="rId6" Type="http://schemas.openxmlformats.org/officeDocument/2006/relationships/diagramLayout" Target="../diagrams/layout3.xml"/><Relationship Id="rId11" Type="http://schemas.openxmlformats.org/officeDocument/2006/relationships/diagramLayout" Target="../diagrams/layout4.xml"/><Relationship Id="rId5" Type="http://schemas.openxmlformats.org/officeDocument/2006/relationships/diagramData" Target="../diagrams/data3.xml"/><Relationship Id="rId15" Type="http://schemas.openxmlformats.org/officeDocument/2006/relationships/diagramData" Target="../diagrams/data5.xml"/><Relationship Id="rId10" Type="http://schemas.openxmlformats.org/officeDocument/2006/relationships/diagramData" Target="../diagrams/data4.xml"/><Relationship Id="rId19" Type="http://schemas.microsoft.com/office/2007/relationships/diagramDrawing" Target="../diagrams/drawing5.xml"/><Relationship Id="rId4" Type="http://schemas.openxmlformats.org/officeDocument/2006/relationships/image" Target="../media/image2.png"/><Relationship Id="rId9" Type="http://schemas.microsoft.com/office/2007/relationships/diagramDrawing" Target="../diagrams/drawing3.xml"/><Relationship Id="rId14" Type="http://schemas.microsoft.com/office/2007/relationships/diagramDrawing" Target="../diagrams/drawing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6.xml"/><Relationship Id="rId13" Type="http://schemas.openxmlformats.org/officeDocument/2006/relationships/diagramColors" Target="../diagrams/colors7.xml"/><Relationship Id="rId18" Type="http://schemas.openxmlformats.org/officeDocument/2006/relationships/diagramColors" Target="../diagrams/colors8.xml"/><Relationship Id="rId3" Type="http://schemas.openxmlformats.org/officeDocument/2006/relationships/image" Target="../media/image11.png"/><Relationship Id="rId7" Type="http://schemas.openxmlformats.org/officeDocument/2006/relationships/diagramQuickStyle" Target="../diagrams/quickStyle6.xml"/><Relationship Id="rId12" Type="http://schemas.openxmlformats.org/officeDocument/2006/relationships/diagramQuickStyle" Target="../diagrams/quickStyle7.xml"/><Relationship Id="rId17" Type="http://schemas.openxmlformats.org/officeDocument/2006/relationships/diagramQuickStyle" Target="../diagrams/quickStyle8.xml"/><Relationship Id="rId2" Type="http://schemas.openxmlformats.org/officeDocument/2006/relationships/image" Target="../media/image10.png"/><Relationship Id="rId16" Type="http://schemas.openxmlformats.org/officeDocument/2006/relationships/diagramLayout" Target="../diagrams/layout8.xml"/><Relationship Id="rId1" Type="http://schemas.openxmlformats.org/officeDocument/2006/relationships/slideLayout" Target="../slideLayouts/slideLayout5.xml"/><Relationship Id="rId6" Type="http://schemas.openxmlformats.org/officeDocument/2006/relationships/diagramLayout" Target="../diagrams/layout6.xml"/><Relationship Id="rId11" Type="http://schemas.openxmlformats.org/officeDocument/2006/relationships/diagramLayout" Target="../diagrams/layout7.xml"/><Relationship Id="rId5" Type="http://schemas.openxmlformats.org/officeDocument/2006/relationships/diagramData" Target="../diagrams/data6.xml"/><Relationship Id="rId15" Type="http://schemas.openxmlformats.org/officeDocument/2006/relationships/diagramData" Target="../diagrams/data8.xml"/><Relationship Id="rId10" Type="http://schemas.openxmlformats.org/officeDocument/2006/relationships/diagramData" Target="../diagrams/data7.xml"/><Relationship Id="rId19" Type="http://schemas.microsoft.com/office/2007/relationships/diagramDrawing" Target="../diagrams/drawing8.xml"/><Relationship Id="rId4" Type="http://schemas.openxmlformats.org/officeDocument/2006/relationships/image" Target="../media/image2.png"/><Relationship Id="rId9" Type="http://schemas.microsoft.com/office/2007/relationships/diagramDrawing" Target="../diagrams/drawing6.xml"/><Relationship Id="rId14" Type="http://schemas.microsoft.com/office/2007/relationships/diagramDrawing" Target="../diagrams/drawing7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9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9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6" Type="http://schemas.openxmlformats.org/officeDocument/2006/relationships/diagramQuickStyle" Target="../diagrams/quickStyle9.xml"/><Relationship Id="rId5" Type="http://schemas.openxmlformats.org/officeDocument/2006/relationships/diagramLayout" Target="../diagrams/layout9.xml"/><Relationship Id="rId4" Type="http://schemas.openxmlformats.org/officeDocument/2006/relationships/diagramData" Target="../diagrams/data9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0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10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6" Type="http://schemas.openxmlformats.org/officeDocument/2006/relationships/diagramQuickStyle" Target="../diagrams/quickStyle10.xml"/><Relationship Id="rId5" Type="http://schemas.openxmlformats.org/officeDocument/2006/relationships/diagramLayout" Target="../diagrams/layout10.xml"/><Relationship Id="rId4" Type="http://schemas.openxmlformats.org/officeDocument/2006/relationships/diagramData" Target="../diagrams/data10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1.xml"/><Relationship Id="rId13" Type="http://schemas.microsoft.com/office/2007/relationships/diagramDrawing" Target="../diagrams/drawing12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11.xml"/><Relationship Id="rId12" Type="http://schemas.openxmlformats.org/officeDocument/2006/relationships/diagramColors" Target="../diagrams/colors1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6" Type="http://schemas.openxmlformats.org/officeDocument/2006/relationships/diagramQuickStyle" Target="../diagrams/quickStyle11.xml"/><Relationship Id="rId11" Type="http://schemas.openxmlformats.org/officeDocument/2006/relationships/diagramQuickStyle" Target="../diagrams/quickStyle12.xml"/><Relationship Id="rId5" Type="http://schemas.openxmlformats.org/officeDocument/2006/relationships/diagramLayout" Target="../diagrams/layout11.xml"/><Relationship Id="rId10" Type="http://schemas.openxmlformats.org/officeDocument/2006/relationships/diagramLayout" Target="../diagrams/layout12.xml"/><Relationship Id="rId4" Type="http://schemas.openxmlformats.org/officeDocument/2006/relationships/diagramData" Target="../diagrams/data11.xml"/><Relationship Id="rId9" Type="http://schemas.openxmlformats.org/officeDocument/2006/relationships/diagramData" Target="../diagrams/data12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3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13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6" Type="http://schemas.openxmlformats.org/officeDocument/2006/relationships/diagramQuickStyle" Target="../diagrams/quickStyle13.xml"/><Relationship Id="rId5" Type="http://schemas.openxmlformats.org/officeDocument/2006/relationships/diagramLayout" Target="../diagrams/layout13.xml"/><Relationship Id="rId4" Type="http://schemas.openxmlformats.org/officeDocument/2006/relationships/diagramData" Target="../diagrams/data13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4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14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6" Type="http://schemas.openxmlformats.org/officeDocument/2006/relationships/diagramQuickStyle" Target="../diagrams/quickStyle14.xml"/><Relationship Id="rId5" Type="http://schemas.openxmlformats.org/officeDocument/2006/relationships/diagramLayout" Target="../diagrams/layout14.xml"/><Relationship Id="rId4" Type="http://schemas.openxmlformats.org/officeDocument/2006/relationships/diagramData" Target="../diagrams/data14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5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15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6" Type="http://schemas.openxmlformats.org/officeDocument/2006/relationships/diagramQuickStyle" Target="../diagrams/quickStyle15.xml"/><Relationship Id="rId5" Type="http://schemas.openxmlformats.org/officeDocument/2006/relationships/diagramLayout" Target="../diagrams/layout15.xml"/><Relationship Id="rId4" Type="http://schemas.openxmlformats.org/officeDocument/2006/relationships/diagramData" Target="../diagrams/data15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6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16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6" Type="http://schemas.openxmlformats.org/officeDocument/2006/relationships/diagramQuickStyle" Target="../diagrams/quickStyle16.xml"/><Relationship Id="rId5" Type="http://schemas.openxmlformats.org/officeDocument/2006/relationships/diagramLayout" Target="../diagrams/layout16.xml"/><Relationship Id="rId4" Type="http://schemas.openxmlformats.org/officeDocument/2006/relationships/diagramData" Target="../diagrams/data16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7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17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6" Type="http://schemas.openxmlformats.org/officeDocument/2006/relationships/diagramQuickStyle" Target="../diagrams/quickStyle17.xml"/><Relationship Id="rId5" Type="http://schemas.openxmlformats.org/officeDocument/2006/relationships/diagramLayout" Target="../diagrams/layout17.xml"/><Relationship Id="rId4" Type="http://schemas.openxmlformats.org/officeDocument/2006/relationships/diagramData" Target="../diagrams/data17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8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18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6" Type="http://schemas.openxmlformats.org/officeDocument/2006/relationships/diagramQuickStyle" Target="../diagrams/quickStyle18.xml"/><Relationship Id="rId5" Type="http://schemas.openxmlformats.org/officeDocument/2006/relationships/diagramLayout" Target="../diagrams/layout18.xml"/><Relationship Id="rId4" Type="http://schemas.openxmlformats.org/officeDocument/2006/relationships/diagramData" Target="../diagrams/data18.xml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9.xml"/><Relationship Id="rId13" Type="http://schemas.microsoft.com/office/2007/relationships/diagramDrawing" Target="../diagrams/drawing20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19.xml"/><Relationship Id="rId12" Type="http://schemas.openxmlformats.org/officeDocument/2006/relationships/diagramColors" Target="../diagrams/colors20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6" Type="http://schemas.openxmlformats.org/officeDocument/2006/relationships/diagramQuickStyle" Target="../diagrams/quickStyle19.xml"/><Relationship Id="rId11" Type="http://schemas.openxmlformats.org/officeDocument/2006/relationships/diagramQuickStyle" Target="../diagrams/quickStyle20.xml"/><Relationship Id="rId5" Type="http://schemas.openxmlformats.org/officeDocument/2006/relationships/diagramLayout" Target="../diagrams/layout19.xml"/><Relationship Id="rId10" Type="http://schemas.openxmlformats.org/officeDocument/2006/relationships/diagramLayout" Target="../diagrams/layout20.xml"/><Relationship Id="rId4" Type="http://schemas.openxmlformats.org/officeDocument/2006/relationships/diagramData" Target="../diagrams/data19.xml"/><Relationship Id="rId9" Type="http://schemas.openxmlformats.org/officeDocument/2006/relationships/diagramData" Target="../diagrams/data20.xml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1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2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6" Type="http://schemas.openxmlformats.org/officeDocument/2006/relationships/diagramQuickStyle" Target="../diagrams/quickStyle21.xml"/><Relationship Id="rId5" Type="http://schemas.openxmlformats.org/officeDocument/2006/relationships/diagramLayout" Target="../diagrams/layout21.xml"/><Relationship Id="rId4" Type="http://schemas.openxmlformats.org/officeDocument/2006/relationships/diagramData" Target="../diagrams/data21.xml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2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22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6" Type="http://schemas.openxmlformats.org/officeDocument/2006/relationships/diagramQuickStyle" Target="../diagrams/quickStyle22.xml"/><Relationship Id="rId5" Type="http://schemas.openxmlformats.org/officeDocument/2006/relationships/diagramLayout" Target="../diagrams/layout22.xml"/><Relationship Id="rId4" Type="http://schemas.openxmlformats.org/officeDocument/2006/relationships/diagramData" Target="../diagrams/data22.xml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3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23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6" Type="http://schemas.openxmlformats.org/officeDocument/2006/relationships/diagramQuickStyle" Target="../diagrams/quickStyle23.xml"/><Relationship Id="rId5" Type="http://schemas.openxmlformats.org/officeDocument/2006/relationships/diagramLayout" Target="../diagrams/layout23.xml"/><Relationship Id="rId4" Type="http://schemas.openxmlformats.org/officeDocument/2006/relationships/diagramData" Target="../diagrams/data23.xml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4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24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6" Type="http://schemas.openxmlformats.org/officeDocument/2006/relationships/diagramQuickStyle" Target="../diagrams/quickStyle24.xml"/><Relationship Id="rId5" Type="http://schemas.openxmlformats.org/officeDocument/2006/relationships/diagramLayout" Target="../diagrams/layout24.xml"/><Relationship Id="rId10" Type="http://schemas.openxmlformats.org/officeDocument/2006/relationships/image" Target="../media/image29.emf"/><Relationship Id="rId4" Type="http://schemas.openxmlformats.org/officeDocument/2006/relationships/diagramData" Target="../diagrams/data24.xml"/><Relationship Id="rId9" Type="http://schemas.openxmlformats.org/officeDocument/2006/relationships/oleObject" Target="../embeddings/oleObject1.bin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5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25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6" Type="http://schemas.openxmlformats.org/officeDocument/2006/relationships/diagramQuickStyle" Target="../diagrams/quickStyle25.xml"/><Relationship Id="rId5" Type="http://schemas.openxmlformats.org/officeDocument/2006/relationships/diagramLayout" Target="../diagrams/layout25.xml"/><Relationship Id="rId10" Type="http://schemas.openxmlformats.org/officeDocument/2006/relationships/image" Target="../media/image30.emf"/><Relationship Id="rId4" Type="http://schemas.openxmlformats.org/officeDocument/2006/relationships/diagramData" Target="../diagrams/data25.xml"/><Relationship Id="rId9" Type="http://schemas.openxmlformats.org/officeDocument/2006/relationships/oleObject" Target="../embeddings/oleObject2.bin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6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26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6" Type="http://schemas.openxmlformats.org/officeDocument/2006/relationships/diagramQuickStyle" Target="../diagrams/quickStyle26.xml"/><Relationship Id="rId11" Type="http://schemas.openxmlformats.org/officeDocument/2006/relationships/image" Target="../media/image32.svg"/><Relationship Id="rId5" Type="http://schemas.openxmlformats.org/officeDocument/2006/relationships/diagramLayout" Target="../diagrams/layout26.xml"/><Relationship Id="rId10" Type="http://schemas.openxmlformats.org/officeDocument/2006/relationships/image" Target="../media/image31.emf"/><Relationship Id="rId4" Type="http://schemas.openxmlformats.org/officeDocument/2006/relationships/diagramData" Target="../diagrams/data26.xml"/><Relationship Id="rId9" Type="http://schemas.openxmlformats.org/officeDocument/2006/relationships/oleObject" Target="../embeddings/oleObject3.bin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7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27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6" Type="http://schemas.openxmlformats.org/officeDocument/2006/relationships/diagramQuickStyle" Target="../diagrams/quickStyle27.xml"/><Relationship Id="rId5" Type="http://schemas.openxmlformats.org/officeDocument/2006/relationships/diagramLayout" Target="../diagrams/layout27.xml"/><Relationship Id="rId4" Type="http://schemas.openxmlformats.org/officeDocument/2006/relationships/diagramData" Target="../diagrams/data2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8.xml"/><Relationship Id="rId3" Type="http://schemas.openxmlformats.org/officeDocument/2006/relationships/image" Target="../media/image2.png"/><Relationship Id="rId7" Type="http://schemas.openxmlformats.org/officeDocument/2006/relationships/diagramLayout" Target="../diagrams/layout28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6" Type="http://schemas.openxmlformats.org/officeDocument/2006/relationships/diagramData" Target="../diagrams/data28.xml"/><Relationship Id="rId5" Type="http://schemas.openxmlformats.org/officeDocument/2006/relationships/image" Target="../media/image29.emf"/><Relationship Id="rId10" Type="http://schemas.microsoft.com/office/2007/relationships/diagramDrawing" Target="../diagrams/drawing28.xml"/><Relationship Id="rId4" Type="http://schemas.openxmlformats.org/officeDocument/2006/relationships/oleObject" Target="../embeddings/oleObject1.bin"/><Relationship Id="rId9" Type="http://schemas.openxmlformats.org/officeDocument/2006/relationships/diagramColors" Target="../diagrams/colors28.xml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9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29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6" Type="http://schemas.openxmlformats.org/officeDocument/2006/relationships/diagramQuickStyle" Target="../diagrams/quickStyle29.xml"/><Relationship Id="rId5" Type="http://schemas.openxmlformats.org/officeDocument/2006/relationships/diagramLayout" Target="../diagrams/layout29.xml"/><Relationship Id="rId10" Type="http://schemas.openxmlformats.org/officeDocument/2006/relationships/image" Target="../media/image30.emf"/><Relationship Id="rId4" Type="http://schemas.openxmlformats.org/officeDocument/2006/relationships/diagramData" Target="../diagrams/data29.xml"/><Relationship Id="rId9" Type="http://schemas.openxmlformats.org/officeDocument/2006/relationships/oleObject" Target="../embeddings/oleObject2.bin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0.xml"/><Relationship Id="rId3" Type="http://schemas.openxmlformats.org/officeDocument/2006/relationships/image" Target="../media/image2.png"/><Relationship Id="rId7" Type="http://schemas.openxmlformats.org/officeDocument/2006/relationships/diagramData" Target="../diagrams/data30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2.svg"/><Relationship Id="rId11" Type="http://schemas.microsoft.com/office/2007/relationships/diagramDrawing" Target="../diagrams/drawing30.xml"/><Relationship Id="rId5" Type="http://schemas.openxmlformats.org/officeDocument/2006/relationships/image" Target="../media/image31.emf"/><Relationship Id="rId10" Type="http://schemas.openxmlformats.org/officeDocument/2006/relationships/diagramColors" Target="../diagrams/colors30.xml"/><Relationship Id="rId4" Type="http://schemas.openxmlformats.org/officeDocument/2006/relationships/oleObject" Target="../embeddings/oleObject3.bin"/><Relationship Id="rId9" Type="http://schemas.openxmlformats.org/officeDocument/2006/relationships/diagramQuickStyle" Target="../diagrams/quickStyle30.xml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1.xml"/><Relationship Id="rId13" Type="http://schemas.microsoft.com/office/2007/relationships/diagramDrawing" Target="../diagrams/drawing32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31.xml"/><Relationship Id="rId12" Type="http://schemas.openxmlformats.org/officeDocument/2006/relationships/diagramColors" Target="../diagrams/colors3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6" Type="http://schemas.openxmlformats.org/officeDocument/2006/relationships/diagramQuickStyle" Target="../diagrams/quickStyle31.xml"/><Relationship Id="rId11" Type="http://schemas.openxmlformats.org/officeDocument/2006/relationships/diagramQuickStyle" Target="../diagrams/quickStyle32.xml"/><Relationship Id="rId5" Type="http://schemas.openxmlformats.org/officeDocument/2006/relationships/diagramLayout" Target="../diagrams/layout31.xml"/><Relationship Id="rId10" Type="http://schemas.openxmlformats.org/officeDocument/2006/relationships/diagramLayout" Target="../diagrams/layout32.xml"/><Relationship Id="rId4" Type="http://schemas.openxmlformats.org/officeDocument/2006/relationships/diagramData" Target="../diagrams/data31.xml"/><Relationship Id="rId9" Type="http://schemas.openxmlformats.org/officeDocument/2006/relationships/diagramData" Target="../diagrams/data32.xml"/></Relationships>
</file>

<file path=ppt/slides/_rels/slide2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3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33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6" Type="http://schemas.openxmlformats.org/officeDocument/2006/relationships/diagramQuickStyle" Target="../diagrams/quickStyle33.xml"/><Relationship Id="rId5" Type="http://schemas.openxmlformats.org/officeDocument/2006/relationships/diagramLayout" Target="../diagrams/layout33.xml"/><Relationship Id="rId4" Type="http://schemas.openxmlformats.org/officeDocument/2006/relationships/diagramData" Target="../diagrams/data33.xml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4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34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6" Type="http://schemas.openxmlformats.org/officeDocument/2006/relationships/diagramQuickStyle" Target="../diagrams/quickStyle34.xml"/><Relationship Id="rId5" Type="http://schemas.openxmlformats.org/officeDocument/2006/relationships/diagramLayout" Target="../diagrams/layout34.xml"/><Relationship Id="rId4" Type="http://schemas.openxmlformats.org/officeDocument/2006/relationships/diagramData" Target="../diagrams/data34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5.xml"/><Relationship Id="rId3" Type="http://schemas.openxmlformats.org/officeDocument/2006/relationships/image" Target="../media/image2.png"/><Relationship Id="rId7" Type="http://schemas.openxmlformats.org/officeDocument/2006/relationships/diagramLayout" Target="../diagrams/layout35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6" Type="http://schemas.openxmlformats.org/officeDocument/2006/relationships/diagramData" Target="../diagrams/data35.xml"/><Relationship Id="rId5" Type="http://schemas.openxmlformats.org/officeDocument/2006/relationships/image" Target="../media/image29.emf"/><Relationship Id="rId10" Type="http://schemas.microsoft.com/office/2007/relationships/diagramDrawing" Target="../diagrams/drawing35.xml"/><Relationship Id="rId4" Type="http://schemas.openxmlformats.org/officeDocument/2006/relationships/oleObject" Target="../embeddings/oleObject1.bin"/><Relationship Id="rId9" Type="http://schemas.openxmlformats.org/officeDocument/2006/relationships/diagramColors" Target="../diagrams/colors35.xml"/></Relationships>
</file>

<file path=ppt/slides/_rels/slide2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6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36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6" Type="http://schemas.openxmlformats.org/officeDocument/2006/relationships/diagramQuickStyle" Target="../diagrams/quickStyle36.xml"/><Relationship Id="rId5" Type="http://schemas.openxmlformats.org/officeDocument/2006/relationships/diagramLayout" Target="../diagrams/layout36.xml"/><Relationship Id="rId10" Type="http://schemas.openxmlformats.org/officeDocument/2006/relationships/image" Target="../media/image30.emf"/><Relationship Id="rId4" Type="http://schemas.openxmlformats.org/officeDocument/2006/relationships/diagramData" Target="../diagrams/data36.xml"/><Relationship Id="rId9" Type="http://schemas.openxmlformats.org/officeDocument/2006/relationships/oleObject" Target="../embeddings/oleObject2.bin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7.xml"/><Relationship Id="rId3" Type="http://schemas.openxmlformats.org/officeDocument/2006/relationships/image" Target="../media/image2.png"/><Relationship Id="rId7" Type="http://schemas.openxmlformats.org/officeDocument/2006/relationships/diagramData" Target="../diagrams/data37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2.svg"/><Relationship Id="rId11" Type="http://schemas.microsoft.com/office/2007/relationships/diagramDrawing" Target="../diagrams/drawing37.xml"/><Relationship Id="rId5" Type="http://schemas.openxmlformats.org/officeDocument/2006/relationships/image" Target="../media/image31.emf"/><Relationship Id="rId10" Type="http://schemas.openxmlformats.org/officeDocument/2006/relationships/diagramColors" Target="../diagrams/colors37.xml"/><Relationship Id="rId4" Type="http://schemas.openxmlformats.org/officeDocument/2006/relationships/oleObject" Target="../embeddings/oleObject3.bin"/><Relationship Id="rId9" Type="http://schemas.openxmlformats.org/officeDocument/2006/relationships/diagramQuickStyle" Target="../diagrams/quickStyle37.xml"/></Relationships>
</file>

<file path=ppt/slides/_rels/slide3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8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38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6" Type="http://schemas.openxmlformats.org/officeDocument/2006/relationships/diagramQuickStyle" Target="../diagrams/quickStyle38.xml"/><Relationship Id="rId5" Type="http://schemas.openxmlformats.org/officeDocument/2006/relationships/diagramLayout" Target="../diagrams/layout38.xml"/><Relationship Id="rId4" Type="http://schemas.openxmlformats.org/officeDocument/2006/relationships/diagramData" Target="../diagrams/data38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9.xml"/><Relationship Id="rId13" Type="http://schemas.openxmlformats.org/officeDocument/2006/relationships/diagramColors" Target="../diagrams/colors40.xml"/><Relationship Id="rId18" Type="http://schemas.openxmlformats.org/officeDocument/2006/relationships/diagramColors" Target="../diagrams/colors41.xml"/><Relationship Id="rId3" Type="http://schemas.openxmlformats.org/officeDocument/2006/relationships/image" Target="../media/image11.png"/><Relationship Id="rId7" Type="http://schemas.openxmlformats.org/officeDocument/2006/relationships/diagramQuickStyle" Target="../diagrams/quickStyle39.xml"/><Relationship Id="rId12" Type="http://schemas.openxmlformats.org/officeDocument/2006/relationships/diagramQuickStyle" Target="../diagrams/quickStyle40.xml"/><Relationship Id="rId17" Type="http://schemas.openxmlformats.org/officeDocument/2006/relationships/diagramQuickStyle" Target="../diagrams/quickStyle41.xml"/><Relationship Id="rId2" Type="http://schemas.openxmlformats.org/officeDocument/2006/relationships/image" Target="../media/image10.png"/><Relationship Id="rId16" Type="http://schemas.openxmlformats.org/officeDocument/2006/relationships/diagramLayout" Target="../diagrams/layout41.xml"/><Relationship Id="rId1" Type="http://schemas.openxmlformats.org/officeDocument/2006/relationships/slideLayout" Target="../slideLayouts/slideLayout5.xml"/><Relationship Id="rId6" Type="http://schemas.openxmlformats.org/officeDocument/2006/relationships/diagramLayout" Target="../diagrams/layout39.xml"/><Relationship Id="rId11" Type="http://schemas.openxmlformats.org/officeDocument/2006/relationships/diagramLayout" Target="../diagrams/layout40.xml"/><Relationship Id="rId5" Type="http://schemas.openxmlformats.org/officeDocument/2006/relationships/diagramData" Target="../diagrams/data39.xml"/><Relationship Id="rId15" Type="http://schemas.openxmlformats.org/officeDocument/2006/relationships/diagramData" Target="../diagrams/data41.xml"/><Relationship Id="rId10" Type="http://schemas.openxmlformats.org/officeDocument/2006/relationships/diagramData" Target="../diagrams/data40.xml"/><Relationship Id="rId19" Type="http://schemas.microsoft.com/office/2007/relationships/diagramDrawing" Target="../diagrams/drawing41.xml"/><Relationship Id="rId4" Type="http://schemas.openxmlformats.org/officeDocument/2006/relationships/image" Target="../media/image2.png"/><Relationship Id="rId9" Type="http://schemas.microsoft.com/office/2007/relationships/diagramDrawing" Target="../diagrams/drawing39.xml"/><Relationship Id="rId14" Type="http://schemas.microsoft.com/office/2007/relationships/diagramDrawing" Target="../diagrams/drawing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1" name="object 3">
            <a:extLst>
              <a:ext uri="{FF2B5EF4-FFF2-40B4-BE49-F238E27FC236}">
                <a16:creationId xmlns:a16="http://schemas.microsoft.com/office/drawing/2014/main" id="{E0B6270E-3021-DC2A-0899-B65EF6200A5B}"/>
              </a:ext>
            </a:extLst>
          </p:cNvPr>
          <p:cNvGrpSpPr>
            <a:grpSpLocks/>
          </p:cNvGrpSpPr>
          <p:nvPr/>
        </p:nvGrpSpPr>
        <p:grpSpPr bwMode="auto">
          <a:xfrm>
            <a:off x="10366375" y="0"/>
            <a:ext cx="7921625" cy="10287000"/>
            <a:chOff x="10366727" y="0"/>
            <a:chExt cx="7921625" cy="10287000"/>
          </a:xfrm>
        </p:grpSpPr>
        <p:pic>
          <p:nvPicPr>
            <p:cNvPr id="2052" name="object 4">
              <a:extLst>
                <a:ext uri="{FF2B5EF4-FFF2-40B4-BE49-F238E27FC236}">
                  <a16:creationId xmlns:a16="http://schemas.microsoft.com/office/drawing/2014/main" id="{9626E467-0E3A-DE54-B252-6FEBD0F60A3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66727" y="0"/>
              <a:ext cx="7921272" cy="10287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3" name="object 5">
              <a:extLst>
                <a:ext uri="{FF2B5EF4-FFF2-40B4-BE49-F238E27FC236}">
                  <a16:creationId xmlns:a16="http://schemas.microsoft.com/office/drawing/2014/main" id="{3C4BBEAD-89FB-124E-3442-6E0F4CC2BD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69502" y="7040298"/>
              <a:ext cx="2743353" cy="2932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E23971C0-0AC9-8AF4-3DA6-C0DD82B738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7646938"/>
            <a:ext cx="7109638" cy="2308324"/>
          </a:xfrm>
          <a:prstGeom prst="rect">
            <a:avLst/>
          </a:prstGeom>
        </p:spPr>
      </p:pic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356AF0B7-1942-E00B-0061-3E79E89A53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44859834"/>
              </p:ext>
            </p:extLst>
          </p:nvPr>
        </p:nvGraphicFramePr>
        <p:xfrm>
          <a:off x="724882" y="331738"/>
          <a:ext cx="13106400" cy="812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object 2">
            <a:extLst>
              <a:ext uri="{FF2B5EF4-FFF2-40B4-BE49-F238E27FC236}">
                <a16:creationId xmlns:a16="http://schemas.microsoft.com/office/drawing/2014/main" id="{856328BA-C994-5CD3-5ED9-BD9E88C4771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6713538" cy="5448300"/>
            <a:chOff x="0" y="0"/>
            <a:chExt cx="7421880" cy="6022975"/>
          </a:xfrm>
        </p:grpSpPr>
        <p:pic>
          <p:nvPicPr>
            <p:cNvPr id="5123" name="object 3">
              <a:extLst>
                <a:ext uri="{FF2B5EF4-FFF2-40B4-BE49-F238E27FC236}">
                  <a16:creationId xmlns:a16="http://schemas.microsoft.com/office/drawing/2014/main" id="{D35D81B0-FA84-22EC-4295-5F937C8526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7421613" cy="6022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4" name="object 4">
              <a:extLst>
                <a:ext uri="{FF2B5EF4-FFF2-40B4-BE49-F238E27FC236}">
                  <a16:creationId xmlns:a16="http://schemas.microsoft.com/office/drawing/2014/main" id="{AAE4F2A8-434B-F112-D318-C26F197C961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845" y="153723"/>
              <a:ext cx="2743356" cy="2932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8BB1FA2D-9F89-E250-28BD-1410926FA53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56814858"/>
              </p:ext>
            </p:extLst>
          </p:nvPr>
        </p:nvGraphicFramePr>
        <p:xfrm>
          <a:off x="5791200" y="139057"/>
          <a:ext cx="12192000" cy="99065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object 2">
            <a:extLst>
              <a:ext uri="{FF2B5EF4-FFF2-40B4-BE49-F238E27FC236}">
                <a16:creationId xmlns:a16="http://schemas.microsoft.com/office/drawing/2014/main" id="{E0AB04F3-58F0-AA1F-1F67-AA3711DF12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696325" cy="145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object 3">
            <a:extLst>
              <a:ext uri="{FF2B5EF4-FFF2-40B4-BE49-F238E27FC236}">
                <a16:creationId xmlns:a16="http://schemas.microsoft.com/office/drawing/2014/main" id="{1CFD9553-90B2-6DE1-45F0-D15A313E9D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52350" y="6937375"/>
            <a:ext cx="5835650" cy="334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object 4">
            <a:extLst>
              <a:ext uri="{FF2B5EF4-FFF2-40B4-BE49-F238E27FC236}">
                <a16:creationId xmlns:a16="http://schemas.microsoft.com/office/drawing/2014/main" id="{7F2C88B6-7F20-8472-DEE6-BF94203F3F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86100" y="7634288"/>
            <a:ext cx="2481263" cy="2652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6757821E-011D-213D-EE44-699143B96D6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53534530"/>
              </p:ext>
            </p:extLst>
          </p:nvPr>
        </p:nvGraphicFramePr>
        <p:xfrm>
          <a:off x="381000" y="6286500"/>
          <a:ext cx="14478000" cy="3657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D2305161-4700-5126-DF3F-6F8CE2AD26F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94491622"/>
              </p:ext>
            </p:extLst>
          </p:nvPr>
        </p:nvGraphicFramePr>
        <p:xfrm>
          <a:off x="340056" y="1943100"/>
          <a:ext cx="17566943" cy="39322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473B5D31-1276-9F85-F6D4-931DFC8DB93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78942197"/>
              </p:ext>
            </p:extLst>
          </p:nvPr>
        </p:nvGraphicFramePr>
        <p:xfrm>
          <a:off x="7620000" y="106363"/>
          <a:ext cx="10363200" cy="14557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5" r:lo="rId16" r:qs="rId17" r:cs="rId18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E5ADBA06-6376-92C2-3D98-2DDA874D8B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object 2">
            <a:extLst>
              <a:ext uri="{FF2B5EF4-FFF2-40B4-BE49-F238E27FC236}">
                <a16:creationId xmlns:a16="http://schemas.microsoft.com/office/drawing/2014/main" id="{B2C72A64-CE80-DD06-4329-0FF366935A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696325" cy="145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object 3">
            <a:extLst>
              <a:ext uri="{FF2B5EF4-FFF2-40B4-BE49-F238E27FC236}">
                <a16:creationId xmlns:a16="http://schemas.microsoft.com/office/drawing/2014/main" id="{D81EA2E1-42C1-5348-AE64-009FC36276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52350" y="6937375"/>
            <a:ext cx="5835650" cy="334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object 4">
            <a:extLst>
              <a:ext uri="{FF2B5EF4-FFF2-40B4-BE49-F238E27FC236}">
                <a16:creationId xmlns:a16="http://schemas.microsoft.com/office/drawing/2014/main" id="{22A6626E-F457-3B9F-DCEF-409A93EC97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86100" y="7634288"/>
            <a:ext cx="2481263" cy="2652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31A7047B-CCF7-344A-310E-B73FC21E36E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96387342"/>
              </p:ext>
            </p:extLst>
          </p:nvPr>
        </p:nvGraphicFramePr>
        <p:xfrm>
          <a:off x="0" y="4823213"/>
          <a:ext cx="14935200" cy="52841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B63E0061-309C-E4D6-689A-DF7D0351659E}"/>
              </a:ext>
            </a:extLst>
          </p:cNvPr>
          <p:cNvSpPr/>
          <p:nvPr/>
        </p:nvSpPr>
        <p:spPr>
          <a:xfrm>
            <a:off x="7940979" y="270668"/>
            <a:ext cx="10042221" cy="1062831"/>
          </a:xfrm>
          <a:prstGeom prst="rect">
            <a:avLst/>
          </a:prstGeom>
          <a:solidFill>
            <a:srgbClr val="0038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spc="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FEDERAL REVIEW</a:t>
            </a: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5CE1249C-4F49-8DD0-509F-08504B6459A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72421445"/>
              </p:ext>
            </p:extLst>
          </p:nvPr>
        </p:nvGraphicFramePr>
        <p:xfrm>
          <a:off x="7391400" y="139057"/>
          <a:ext cx="10591800" cy="14557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AB0FAD71-B9DA-7C09-BEDD-7F8DC742D34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55527292"/>
              </p:ext>
            </p:extLst>
          </p:nvPr>
        </p:nvGraphicFramePr>
        <p:xfrm>
          <a:off x="304800" y="1951251"/>
          <a:ext cx="17221200" cy="28112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5" r:lo="rId16" r:qs="rId17" r:cs="rId18"/>
          </a:graphicData>
        </a:graphic>
      </p:graphicFrame>
    </p:spTree>
    <p:extLst>
      <p:ext uri="{BB962C8B-B14F-4D97-AF65-F5344CB8AC3E}">
        <p14:creationId xmlns:p14="http://schemas.microsoft.com/office/powerpoint/2010/main" val="12257955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object 2">
            <a:extLst>
              <a:ext uri="{FF2B5EF4-FFF2-40B4-BE49-F238E27FC236}">
                <a16:creationId xmlns:a16="http://schemas.microsoft.com/office/drawing/2014/main" id="{6C068C9F-21C6-375E-684A-B785A9E1DE98}"/>
              </a:ext>
            </a:extLst>
          </p:cNvPr>
          <p:cNvGrpSpPr>
            <a:grpSpLocks/>
          </p:cNvGrpSpPr>
          <p:nvPr/>
        </p:nvGrpSpPr>
        <p:grpSpPr bwMode="auto">
          <a:xfrm>
            <a:off x="0" y="7145338"/>
            <a:ext cx="14363700" cy="3141662"/>
            <a:chOff x="0" y="7145073"/>
            <a:chExt cx="14364335" cy="3141980"/>
          </a:xfrm>
        </p:grpSpPr>
        <p:pic>
          <p:nvPicPr>
            <p:cNvPr id="7171" name="object 3">
              <a:extLst>
                <a:ext uri="{FF2B5EF4-FFF2-40B4-BE49-F238E27FC236}">
                  <a16:creationId xmlns:a16="http://schemas.microsoft.com/office/drawing/2014/main" id="{25CC8F3A-49A3-4BF6-455F-1FB3DEDA6F1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7597076"/>
              <a:ext cx="14363865" cy="26899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72" name="object 4">
              <a:extLst>
                <a:ext uri="{FF2B5EF4-FFF2-40B4-BE49-F238E27FC236}">
                  <a16:creationId xmlns:a16="http://schemas.microsoft.com/office/drawing/2014/main" id="{8FCF12F0-5D77-95AC-645F-EC31490E7B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9045" y="7145073"/>
              <a:ext cx="2743356" cy="2932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71A703DA-38DE-03E8-812D-28DD28446F2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48774736"/>
              </p:ext>
            </p:extLst>
          </p:nvPr>
        </p:nvGraphicFramePr>
        <p:xfrm>
          <a:off x="533400" y="209654"/>
          <a:ext cx="17297400" cy="67260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5E8B2B29-8168-7C64-5BB6-50A9141852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object 2">
            <a:extLst>
              <a:ext uri="{FF2B5EF4-FFF2-40B4-BE49-F238E27FC236}">
                <a16:creationId xmlns:a16="http://schemas.microsoft.com/office/drawing/2014/main" id="{BB92E85B-CC19-294D-C0C5-576C6A7B7AAE}"/>
              </a:ext>
            </a:extLst>
          </p:cNvPr>
          <p:cNvGrpSpPr>
            <a:grpSpLocks/>
          </p:cNvGrpSpPr>
          <p:nvPr/>
        </p:nvGrpSpPr>
        <p:grpSpPr bwMode="auto">
          <a:xfrm>
            <a:off x="0" y="7145338"/>
            <a:ext cx="14363700" cy="3141662"/>
            <a:chOff x="0" y="7145073"/>
            <a:chExt cx="14364335" cy="3141980"/>
          </a:xfrm>
        </p:grpSpPr>
        <p:pic>
          <p:nvPicPr>
            <p:cNvPr id="7171" name="object 3">
              <a:extLst>
                <a:ext uri="{FF2B5EF4-FFF2-40B4-BE49-F238E27FC236}">
                  <a16:creationId xmlns:a16="http://schemas.microsoft.com/office/drawing/2014/main" id="{27B7702F-3197-F953-2E03-0726BB14035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7597076"/>
              <a:ext cx="14363865" cy="26899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72" name="object 4">
              <a:extLst>
                <a:ext uri="{FF2B5EF4-FFF2-40B4-BE49-F238E27FC236}">
                  <a16:creationId xmlns:a16="http://schemas.microsoft.com/office/drawing/2014/main" id="{5ADD8E4C-91B6-2F9E-6512-A51B4E1743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9045" y="7145073"/>
              <a:ext cx="2743356" cy="2932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1BF2006A-54EB-BBF1-4125-8D01219F84C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20186902"/>
              </p:ext>
            </p:extLst>
          </p:nvPr>
        </p:nvGraphicFramePr>
        <p:xfrm>
          <a:off x="336610" y="495301"/>
          <a:ext cx="17722790" cy="6477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8400964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90B2D2D6-084A-F0FF-1DC3-7C66A2DDFE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object 2">
            <a:extLst>
              <a:ext uri="{FF2B5EF4-FFF2-40B4-BE49-F238E27FC236}">
                <a16:creationId xmlns:a16="http://schemas.microsoft.com/office/drawing/2014/main" id="{E33BE73D-C95C-C9C7-F599-4A263C075FB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6713538" cy="5448300"/>
            <a:chOff x="0" y="0"/>
            <a:chExt cx="7421880" cy="6022975"/>
          </a:xfrm>
        </p:grpSpPr>
        <p:pic>
          <p:nvPicPr>
            <p:cNvPr id="5123" name="object 3">
              <a:extLst>
                <a:ext uri="{FF2B5EF4-FFF2-40B4-BE49-F238E27FC236}">
                  <a16:creationId xmlns:a16="http://schemas.microsoft.com/office/drawing/2014/main" id="{0E086707-1CC5-A4E0-5D2C-C530211380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7421613" cy="6022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4" name="object 4">
              <a:extLst>
                <a:ext uri="{FF2B5EF4-FFF2-40B4-BE49-F238E27FC236}">
                  <a16:creationId xmlns:a16="http://schemas.microsoft.com/office/drawing/2014/main" id="{88C75D47-C3F6-D4C3-5891-362AA80DD4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845" y="153723"/>
              <a:ext cx="2743356" cy="2932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1601BDD9-EF92-878E-2F74-872028E2A5B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01119513"/>
              </p:ext>
            </p:extLst>
          </p:nvPr>
        </p:nvGraphicFramePr>
        <p:xfrm>
          <a:off x="2776137" y="876300"/>
          <a:ext cx="15364559" cy="9410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E7A62263-60B4-66F9-3F0E-C7B80787FA3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78361404"/>
              </p:ext>
            </p:extLst>
          </p:nvPr>
        </p:nvGraphicFramePr>
        <p:xfrm>
          <a:off x="5791200" y="139057"/>
          <a:ext cx="12192000" cy="13468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  <p:extLst>
      <p:ext uri="{BB962C8B-B14F-4D97-AF65-F5344CB8AC3E}">
        <p14:creationId xmlns:p14="http://schemas.microsoft.com/office/powerpoint/2010/main" val="7026744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82531823-9E58-2196-8D1F-E353813048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object 2">
            <a:extLst>
              <a:ext uri="{FF2B5EF4-FFF2-40B4-BE49-F238E27FC236}">
                <a16:creationId xmlns:a16="http://schemas.microsoft.com/office/drawing/2014/main" id="{35F2330A-FFAB-1D1E-F3B4-677457C9A15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6713538" cy="5448300"/>
            <a:chOff x="0" y="0"/>
            <a:chExt cx="7421880" cy="6022975"/>
          </a:xfrm>
        </p:grpSpPr>
        <p:pic>
          <p:nvPicPr>
            <p:cNvPr id="5123" name="object 3">
              <a:extLst>
                <a:ext uri="{FF2B5EF4-FFF2-40B4-BE49-F238E27FC236}">
                  <a16:creationId xmlns:a16="http://schemas.microsoft.com/office/drawing/2014/main" id="{BFC8AE1E-90FB-F683-8992-72002D5D22C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7421613" cy="6022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4" name="object 4">
              <a:extLst>
                <a:ext uri="{FF2B5EF4-FFF2-40B4-BE49-F238E27FC236}">
                  <a16:creationId xmlns:a16="http://schemas.microsoft.com/office/drawing/2014/main" id="{ED356BEF-791E-D0E6-F74F-535CE3A2950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845" y="153723"/>
              <a:ext cx="2743356" cy="2932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F451A7B7-D56E-2CD4-3566-9FABDE184F1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59867080"/>
              </p:ext>
            </p:extLst>
          </p:nvPr>
        </p:nvGraphicFramePr>
        <p:xfrm>
          <a:off x="2776137" y="2324100"/>
          <a:ext cx="15364559" cy="7962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6841780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964DFA0E-57F4-26EE-9491-ABA0D15093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object 2">
            <a:extLst>
              <a:ext uri="{FF2B5EF4-FFF2-40B4-BE49-F238E27FC236}">
                <a16:creationId xmlns:a16="http://schemas.microsoft.com/office/drawing/2014/main" id="{13137085-D4B2-35E3-6E2C-6DC3D752D09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6713538" cy="5448300"/>
            <a:chOff x="0" y="0"/>
            <a:chExt cx="7421880" cy="6022975"/>
          </a:xfrm>
        </p:grpSpPr>
        <p:pic>
          <p:nvPicPr>
            <p:cNvPr id="5123" name="object 3">
              <a:extLst>
                <a:ext uri="{FF2B5EF4-FFF2-40B4-BE49-F238E27FC236}">
                  <a16:creationId xmlns:a16="http://schemas.microsoft.com/office/drawing/2014/main" id="{ECB182C6-43A7-7575-8F29-95C816ABD3C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7421613" cy="6022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4" name="object 4">
              <a:extLst>
                <a:ext uri="{FF2B5EF4-FFF2-40B4-BE49-F238E27FC236}">
                  <a16:creationId xmlns:a16="http://schemas.microsoft.com/office/drawing/2014/main" id="{F6D57A5C-3ED5-7FB9-1E3E-E536848C55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845" y="153723"/>
              <a:ext cx="2743356" cy="2932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55FD1680-3723-1C06-D2B6-38B8A94B6E0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42730051"/>
              </p:ext>
            </p:extLst>
          </p:nvPr>
        </p:nvGraphicFramePr>
        <p:xfrm>
          <a:off x="2776137" y="2247900"/>
          <a:ext cx="15364559" cy="8039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2814564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6E8F87AF-5080-C449-B40D-FC256A337C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object 2">
            <a:extLst>
              <a:ext uri="{FF2B5EF4-FFF2-40B4-BE49-F238E27FC236}">
                <a16:creationId xmlns:a16="http://schemas.microsoft.com/office/drawing/2014/main" id="{23D12A57-6E6F-8990-9CFD-2F519ACF7E2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6713538" cy="5448300"/>
            <a:chOff x="0" y="0"/>
            <a:chExt cx="7421880" cy="6022975"/>
          </a:xfrm>
        </p:grpSpPr>
        <p:pic>
          <p:nvPicPr>
            <p:cNvPr id="5123" name="object 3">
              <a:extLst>
                <a:ext uri="{FF2B5EF4-FFF2-40B4-BE49-F238E27FC236}">
                  <a16:creationId xmlns:a16="http://schemas.microsoft.com/office/drawing/2014/main" id="{C8805B8F-464A-BA23-335F-5805F4E842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7421613" cy="6022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4" name="object 4">
              <a:extLst>
                <a:ext uri="{FF2B5EF4-FFF2-40B4-BE49-F238E27FC236}">
                  <a16:creationId xmlns:a16="http://schemas.microsoft.com/office/drawing/2014/main" id="{BA878DAD-A361-FFFD-9543-B4DEE6B1DC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845" y="153723"/>
              <a:ext cx="2743356" cy="2932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EE782DE0-AEB4-EDF5-FCDB-4AE9E1F233F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45873620"/>
              </p:ext>
            </p:extLst>
          </p:nvPr>
        </p:nvGraphicFramePr>
        <p:xfrm>
          <a:off x="2776137" y="2324100"/>
          <a:ext cx="15364559" cy="7962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0091718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AE8BD65E-325B-4E21-38ED-61ECE9D2A3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object 2">
            <a:extLst>
              <a:ext uri="{FF2B5EF4-FFF2-40B4-BE49-F238E27FC236}">
                <a16:creationId xmlns:a16="http://schemas.microsoft.com/office/drawing/2014/main" id="{8F82AB4E-9D6A-F7C8-D447-7A5FE045868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6713538" cy="5448300"/>
            <a:chOff x="0" y="0"/>
            <a:chExt cx="7421880" cy="6022975"/>
          </a:xfrm>
        </p:grpSpPr>
        <p:pic>
          <p:nvPicPr>
            <p:cNvPr id="5123" name="object 3">
              <a:extLst>
                <a:ext uri="{FF2B5EF4-FFF2-40B4-BE49-F238E27FC236}">
                  <a16:creationId xmlns:a16="http://schemas.microsoft.com/office/drawing/2014/main" id="{3D67D0F8-D8AB-96AC-9086-A6F0E3A8C1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7421613" cy="6022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4" name="object 4">
              <a:extLst>
                <a:ext uri="{FF2B5EF4-FFF2-40B4-BE49-F238E27FC236}">
                  <a16:creationId xmlns:a16="http://schemas.microsoft.com/office/drawing/2014/main" id="{5E908D5F-763A-768F-B067-85EE1B0677B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845" y="153723"/>
              <a:ext cx="2743356" cy="2932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F9A8D086-BC39-D53A-369C-A0B8FFA9651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75055798"/>
              </p:ext>
            </p:extLst>
          </p:nvPr>
        </p:nvGraphicFramePr>
        <p:xfrm>
          <a:off x="2776137" y="2324100"/>
          <a:ext cx="15364559" cy="7962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4686171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D053CEE8-9D21-56DA-3054-C22D7ED0A4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object 2">
            <a:extLst>
              <a:ext uri="{FF2B5EF4-FFF2-40B4-BE49-F238E27FC236}">
                <a16:creationId xmlns:a16="http://schemas.microsoft.com/office/drawing/2014/main" id="{B676F28F-A94D-8CE8-0F6D-7D277BF6081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6713538" cy="5448300"/>
            <a:chOff x="0" y="0"/>
            <a:chExt cx="7421880" cy="6022975"/>
          </a:xfrm>
        </p:grpSpPr>
        <p:pic>
          <p:nvPicPr>
            <p:cNvPr id="5123" name="object 3">
              <a:extLst>
                <a:ext uri="{FF2B5EF4-FFF2-40B4-BE49-F238E27FC236}">
                  <a16:creationId xmlns:a16="http://schemas.microsoft.com/office/drawing/2014/main" id="{167EABC9-B8D2-8904-5708-E38EF485F1D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7421613" cy="6022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4" name="object 4">
              <a:extLst>
                <a:ext uri="{FF2B5EF4-FFF2-40B4-BE49-F238E27FC236}">
                  <a16:creationId xmlns:a16="http://schemas.microsoft.com/office/drawing/2014/main" id="{56FFC859-6705-A3C8-8843-7DB67BB9044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845" y="153723"/>
              <a:ext cx="2743356" cy="2932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72D276F7-E85E-D541-B146-01C2466BEC2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12740049"/>
              </p:ext>
            </p:extLst>
          </p:nvPr>
        </p:nvGraphicFramePr>
        <p:xfrm>
          <a:off x="2776137" y="2476500"/>
          <a:ext cx="15364559" cy="7810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0040043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FB7BD4B5-BB38-DA44-EE15-27618990FC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object 2">
            <a:extLst>
              <a:ext uri="{FF2B5EF4-FFF2-40B4-BE49-F238E27FC236}">
                <a16:creationId xmlns:a16="http://schemas.microsoft.com/office/drawing/2014/main" id="{DA543C64-9C8D-E86D-1C3A-B3AE66DBA44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6713538" cy="5448300"/>
            <a:chOff x="0" y="0"/>
            <a:chExt cx="7421880" cy="6022975"/>
          </a:xfrm>
        </p:grpSpPr>
        <p:pic>
          <p:nvPicPr>
            <p:cNvPr id="5123" name="object 3">
              <a:extLst>
                <a:ext uri="{FF2B5EF4-FFF2-40B4-BE49-F238E27FC236}">
                  <a16:creationId xmlns:a16="http://schemas.microsoft.com/office/drawing/2014/main" id="{024B4DDF-6AEB-65F2-6C97-10BFC305B2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7421613" cy="6022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4" name="object 4">
              <a:extLst>
                <a:ext uri="{FF2B5EF4-FFF2-40B4-BE49-F238E27FC236}">
                  <a16:creationId xmlns:a16="http://schemas.microsoft.com/office/drawing/2014/main" id="{DAE3025A-EE44-A567-5821-39CE8F9805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845" y="153723"/>
              <a:ext cx="2743356" cy="2932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03C1239B-C274-2E74-AFB3-A92F73A5896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26955366"/>
              </p:ext>
            </p:extLst>
          </p:nvPr>
        </p:nvGraphicFramePr>
        <p:xfrm>
          <a:off x="2776137" y="2400300"/>
          <a:ext cx="15364559" cy="7886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2618068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07F960E8-4B67-BCE0-AC7C-056AC08E12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object 2">
            <a:extLst>
              <a:ext uri="{FF2B5EF4-FFF2-40B4-BE49-F238E27FC236}">
                <a16:creationId xmlns:a16="http://schemas.microsoft.com/office/drawing/2014/main" id="{51FDA939-B43C-7B1C-2A87-22BA3A1F755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6713538" cy="5448300"/>
            <a:chOff x="0" y="0"/>
            <a:chExt cx="7421880" cy="6022975"/>
          </a:xfrm>
        </p:grpSpPr>
        <p:pic>
          <p:nvPicPr>
            <p:cNvPr id="5123" name="object 3">
              <a:extLst>
                <a:ext uri="{FF2B5EF4-FFF2-40B4-BE49-F238E27FC236}">
                  <a16:creationId xmlns:a16="http://schemas.microsoft.com/office/drawing/2014/main" id="{11BE2406-410F-FCF0-D99C-29198FCC377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7421613" cy="6022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4" name="object 4">
              <a:extLst>
                <a:ext uri="{FF2B5EF4-FFF2-40B4-BE49-F238E27FC236}">
                  <a16:creationId xmlns:a16="http://schemas.microsoft.com/office/drawing/2014/main" id="{34076674-F854-897B-816B-31681458E53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845" y="153723"/>
              <a:ext cx="2743356" cy="2932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3B4C8758-AEF6-7C86-3E4D-B682CCAF47B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80402040"/>
              </p:ext>
            </p:extLst>
          </p:nvPr>
        </p:nvGraphicFramePr>
        <p:xfrm>
          <a:off x="147304" y="1701156"/>
          <a:ext cx="17846310" cy="84467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4F418000-46D9-DC4B-1E55-FF18C0A8EE9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10116855"/>
              </p:ext>
            </p:extLst>
          </p:nvPr>
        </p:nvGraphicFramePr>
        <p:xfrm>
          <a:off x="5791200" y="139057"/>
          <a:ext cx="12192000" cy="14230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  <p:extLst>
      <p:ext uri="{BB962C8B-B14F-4D97-AF65-F5344CB8AC3E}">
        <p14:creationId xmlns:p14="http://schemas.microsoft.com/office/powerpoint/2010/main" val="39029812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C494FA93-5614-7771-5819-C5729F0B44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object 2">
            <a:extLst>
              <a:ext uri="{FF2B5EF4-FFF2-40B4-BE49-F238E27FC236}">
                <a16:creationId xmlns:a16="http://schemas.microsoft.com/office/drawing/2014/main" id="{E952EA6D-010D-3042-609D-8A7458AE74E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6713538" cy="5448300"/>
            <a:chOff x="0" y="0"/>
            <a:chExt cx="7421880" cy="6022975"/>
          </a:xfrm>
        </p:grpSpPr>
        <p:pic>
          <p:nvPicPr>
            <p:cNvPr id="5123" name="object 3">
              <a:extLst>
                <a:ext uri="{FF2B5EF4-FFF2-40B4-BE49-F238E27FC236}">
                  <a16:creationId xmlns:a16="http://schemas.microsoft.com/office/drawing/2014/main" id="{DC813A54-903D-D434-C248-278DB8336FD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7421613" cy="6022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4" name="object 4">
              <a:extLst>
                <a:ext uri="{FF2B5EF4-FFF2-40B4-BE49-F238E27FC236}">
                  <a16:creationId xmlns:a16="http://schemas.microsoft.com/office/drawing/2014/main" id="{43F8A8E4-BAE4-540D-E3C9-432DE9EF04E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845" y="153723"/>
              <a:ext cx="2743356" cy="2932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23121208-9E52-C9DC-D89F-BDDEA57BAC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68644327"/>
              </p:ext>
            </p:extLst>
          </p:nvPr>
        </p:nvGraphicFramePr>
        <p:xfrm>
          <a:off x="147304" y="139056"/>
          <a:ext cx="17846310" cy="100088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126020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F59D393B-5A5B-3823-6134-7B60AC9041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object 2">
            <a:extLst>
              <a:ext uri="{FF2B5EF4-FFF2-40B4-BE49-F238E27FC236}">
                <a16:creationId xmlns:a16="http://schemas.microsoft.com/office/drawing/2014/main" id="{44687C84-5EC0-A2FD-696B-1453A7DF20AE}"/>
              </a:ext>
            </a:extLst>
          </p:cNvPr>
          <p:cNvGrpSpPr>
            <a:grpSpLocks/>
          </p:cNvGrpSpPr>
          <p:nvPr/>
        </p:nvGrpSpPr>
        <p:grpSpPr bwMode="auto">
          <a:xfrm>
            <a:off x="0" y="7145338"/>
            <a:ext cx="14363700" cy="3141662"/>
            <a:chOff x="0" y="7145073"/>
            <a:chExt cx="14364335" cy="3141980"/>
          </a:xfrm>
        </p:grpSpPr>
        <p:pic>
          <p:nvPicPr>
            <p:cNvPr id="7171" name="object 3">
              <a:extLst>
                <a:ext uri="{FF2B5EF4-FFF2-40B4-BE49-F238E27FC236}">
                  <a16:creationId xmlns:a16="http://schemas.microsoft.com/office/drawing/2014/main" id="{67CC6868-D289-8FA2-FC03-3E8D5191CEE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7597076"/>
              <a:ext cx="14363865" cy="26899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72" name="object 4">
              <a:extLst>
                <a:ext uri="{FF2B5EF4-FFF2-40B4-BE49-F238E27FC236}">
                  <a16:creationId xmlns:a16="http://schemas.microsoft.com/office/drawing/2014/main" id="{7D98C778-0D1D-DF62-5F32-451FB0C0034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9045" y="7145073"/>
              <a:ext cx="2743356" cy="2932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E0E12496-0662-A9D7-217E-364AB83D591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45645060"/>
              </p:ext>
            </p:extLst>
          </p:nvPr>
        </p:nvGraphicFramePr>
        <p:xfrm>
          <a:off x="239034" y="266700"/>
          <a:ext cx="17782223" cy="6705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7488125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A3F5852C-57F2-B4BE-DA6E-6593A68BF1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object 2">
            <a:extLst>
              <a:ext uri="{FF2B5EF4-FFF2-40B4-BE49-F238E27FC236}">
                <a16:creationId xmlns:a16="http://schemas.microsoft.com/office/drawing/2014/main" id="{FDBF2778-171E-43ED-DB9A-C2B995CA4B53}"/>
              </a:ext>
            </a:extLst>
          </p:cNvPr>
          <p:cNvGrpSpPr>
            <a:grpSpLocks/>
          </p:cNvGrpSpPr>
          <p:nvPr/>
        </p:nvGrpSpPr>
        <p:grpSpPr bwMode="auto">
          <a:xfrm>
            <a:off x="0" y="7145338"/>
            <a:ext cx="14363700" cy="3141662"/>
            <a:chOff x="0" y="7145073"/>
            <a:chExt cx="14364335" cy="3141980"/>
          </a:xfrm>
        </p:grpSpPr>
        <p:pic>
          <p:nvPicPr>
            <p:cNvPr id="7171" name="object 3">
              <a:extLst>
                <a:ext uri="{FF2B5EF4-FFF2-40B4-BE49-F238E27FC236}">
                  <a16:creationId xmlns:a16="http://schemas.microsoft.com/office/drawing/2014/main" id="{0E3CAEB5-8E76-1945-646E-F8C3D8B7306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7597076"/>
              <a:ext cx="14363865" cy="26899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72" name="object 4">
              <a:extLst>
                <a:ext uri="{FF2B5EF4-FFF2-40B4-BE49-F238E27FC236}">
                  <a16:creationId xmlns:a16="http://schemas.microsoft.com/office/drawing/2014/main" id="{E61DC490-6A01-836A-2C9C-975EBB8B30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9045" y="7145073"/>
              <a:ext cx="2743356" cy="2932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6AE7C46F-B61C-1BFE-1458-5454312495B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04804788"/>
              </p:ext>
            </p:extLst>
          </p:nvPr>
        </p:nvGraphicFramePr>
        <p:xfrm>
          <a:off x="239034" y="266700"/>
          <a:ext cx="17782223" cy="6705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5790207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2584B6BC-6754-5CAF-A94E-55321D05A6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object 2">
            <a:extLst>
              <a:ext uri="{FF2B5EF4-FFF2-40B4-BE49-F238E27FC236}">
                <a16:creationId xmlns:a16="http://schemas.microsoft.com/office/drawing/2014/main" id="{1F335E1D-7144-BF72-2DB0-F7905D3C587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6713538" cy="5448300"/>
            <a:chOff x="0" y="0"/>
            <a:chExt cx="7421880" cy="6022975"/>
          </a:xfrm>
        </p:grpSpPr>
        <p:pic>
          <p:nvPicPr>
            <p:cNvPr id="5123" name="object 3">
              <a:extLst>
                <a:ext uri="{FF2B5EF4-FFF2-40B4-BE49-F238E27FC236}">
                  <a16:creationId xmlns:a16="http://schemas.microsoft.com/office/drawing/2014/main" id="{51AEB74B-ED4A-0E91-B318-B39967980AC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7421613" cy="6022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4" name="object 4">
              <a:extLst>
                <a:ext uri="{FF2B5EF4-FFF2-40B4-BE49-F238E27FC236}">
                  <a16:creationId xmlns:a16="http://schemas.microsoft.com/office/drawing/2014/main" id="{C245AC7D-8A70-05EB-FD02-F1C6F67582B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845" y="153723"/>
              <a:ext cx="2743356" cy="2932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DA29A639-65F6-92BA-0578-FF4FEBB3D6E7}"/>
              </a:ext>
            </a:extLst>
          </p:cNvPr>
          <p:cNvGraphicFramePr/>
          <p:nvPr/>
        </p:nvGraphicFramePr>
        <p:xfrm>
          <a:off x="312400" y="3467100"/>
          <a:ext cx="9060200" cy="655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B0986AAD-9C6B-E76C-2EF2-68A1DC34467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9712911"/>
              </p:ext>
            </p:extLst>
          </p:nvPr>
        </p:nvGraphicFramePr>
        <p:xfrm>
          <a:off x="9829800" y="-7393"/>
          <a:ext cx="7924800" cy="102587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9" imgW="4663069" imgH="6035040" progId="Acrobat.Document.DC">
                  <p:embed/>
                </p:oleObj>
              </mc:Choice>
              <mc:Fallback>
                <p:oleObj name="Acrobat Document" r:id="rId9" imgW="4663069" imgH="6035040" progId="Acrobat.Document.DC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B0986AAD-9C6B-E76C-2EF2-68A1DC34467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829800" y="-7393"/>
                        <a:ext cx="7924800" cy="102587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Arrow: Striped Right 6">
            <a:extLst>
              <a:ext uri="{FF2B5EF4-FFF2-40B4-BE49-F238E27FC236}">
                <a16:creationId xmlns:a16="http://schemas.microsoft.com/office/drawing/2014/main" id="{D5B12ED5-55AD-8C59-7E14-44827BF7C1D8}"/>
              </a:ext>
            </a:extLst>
          </p:cNvPr>
          <p:cNvSpPr/>
          <p:nvPr/>
        </p:nvSpPr>
        <p:spPr>
          <a:xfrm>
            <a:off x="8534400" y="800100"/>
            <a:ext cx="1676399" cy="381000"/>
          </a:xfrm>
          <a:prstGeom prst="strip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17AFDDD2-4F70-F7CB-EAD0-CF7A1D78B7F9}"/>
              </a:ext>
            </a:extLst>
          </p:cNvPr>
          <p:cNvSpPr/>
          <p:nvPr/>
        </p:nvSpPr>
        <p:spPr>
          <a:xfrm>
            <a:off x="13335000" y="2324100"/>
            <a:ext cx="838200" cy="624840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505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2F3AF821-4FB2-A001-6D25-D1A554F74A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object 2">
            <a:extLst>
              <a:ext uri="{FF2B5EF4-FFF2-40B4-BE49-F238E27FC236}">
                <a16:creationId xmlns:a16="http://schemas.microsoft.com/office/drawing/2014/main" id="{D5E903F9-BD81-691B-58B1-6C5940A6642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6713538" cy="5448300"/>
            <a:chOff x="0" y="0"/>
            <a:chExt cx="7421880" cy="6022975"/>
          </a:xfrm>
        </p:grpSpPr>
        <p:pic>
          <p:nvPicPr>
            <p:cNvPr id="5123" name="object 3">
              <a:extLst>
                <a:ext uri="{FF2B5EF4-FFF2-40B4-BE49-F238E27FC236}">
                  <a16:creationId xmlns:a16="http://schemas.microsoft.com/office/drawing/2014/main" id="{ED12CC2A-6E1A-D9ED-DE10-4189BBAB34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7421613" cy="6022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4" name="object 4">
              <a:extLst>
                <a:ext uri="{FF2B5EF4-FFF2-40B4-BE49-F238E27FC236}">
                  <a16:creationId xmlns:a16="http://schemas.microsoft.com/office/drawing/2014/main" id="{35FC3B99-6B63-49A0-6059-CB8BD20619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845" y="153723"/>
              <a:ext cx="2743356" cy="2932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5CA558C8-7CF6-5130-A905-755DE29038FF}"/>
              </a:ext>
            </a:extLst>
          </p:cNvPr>
          <p:cNvGraphicFramePr/>
          <p:nvPr/>
        </p:nvGraphicFramePr>
        <p:xfrm>
          <a:off x="312400" y="3467100"/>
          <a:ext cx="9060200" cy="655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5F65A97A-AFE6-D0B6-D042-18F7EDBF491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94370606"/>
              </p:ext>
            </p:extLst>
          </p:nvPr>
        </p:nvGraphicFramePr>
        <p:xfrm>
          <a:off x="9829800" y="0"/>
          <a:ext cx="7946587" cy="10287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9" imgW="4663069" imgH="6035040" progId="Acrobat.Document.DC">
                  <p:embed/>
                </p:oleObj>
              </mc:Choice>
              <mc:Fallback>
                <p:oleObj name="Acrobat Document" r:id="rId9" imgW="4663069" imgH="6035040" progId="Acrobat.Document.DC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5F65A97A-AFE6-D0B6-D042-18F7EDBF491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829800" y="0"/>
                        <a:ext cx="7946587" cy="10287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2FC6EBD4-86F7-A79B-93F6-BB02589836EE}"/>
              </a:ext>
            </a:extLst>
          </p:cNvPr>
          <p:cNvSpPr/>
          <p:nvPr/>
        </p:nvSpPr>
        <p:spPr>
          <a:xfrm>
            <a:off x="9982200" y="1257300"/>
            <a:ext cx="7946587" cy="327660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3634626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F4A714E0-D2B5-96E1-A485-B024A57705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object 2">
            <a:extLst>
              <a:ext uri="{FF2B5EF4-FFF2-40B4-BE49-F238E27FC236}">
                <a16:creationId xmlns:a16="http://schemas.microsoft.com/office/drawing/2014/main" id="{6CC3EC87-DA77-3C4B-0EC2-2053D213E72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6713538" cy="5448300"/>
            <a:chOff x="0" y="0"/>
            <a:chExt cx="7421880" cy="6022975"/>
          </a:xfrm>
        </p:grpSpPr>
        <p:pic>
          <p:nvPicPr>
            <p:cNvPr id="5123" name="object 3">
              <a:extLst>
                <a:ext uri="{FF2B5EF4-FFF2-40B4-BE49-F238E27FC236}">
                  <a16:creationId xmlns:a16="http://schemas.microsoft.com/office/drawing/2014/main" id="{A032B526-2A3C-2957-F212-E04CC7A8245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7421613" cy="6022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4" name="object 4">
              <a:extLst>
                <a:ext uri="{FF2B5EF4-FFF2-40B4-BE49-F238E27FC236}">
                  <a16:creationId xmlns:a16="http://schemas.microsoft.com/office/drawing/2014/main" id="{0483BD8B-B8E2-D8F9-15FB-86955D75384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845" y="153723"/>
              <a:ext cx="2743356" cy="2932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27FD8E45-90E9-C8D9-8A6B-DA3C449FCDF2}"/>
              </a:ext>
            </a:extLst>
          </p:cNvPr>
          <p:cNvGraphicFramePr/>
          <p:nvPr/>
        </p:nvGraphicFramePr>
        <p:xfrm>
          <a:off x="312400" y="3467100"/>
          <a:ext cx="9060200" cy="655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682F0C70-4AA6-6445-EC00-CC3EED5A317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13149499"/>
              </p:ext>
            </p:extLst>
          </p:nvPr>
        </p:nvGraphicFramePr>
        <p:xfrm>
          <a:off x="9829800" y="0"/>
          <a:ext cx="7946585" cy="10287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9" imgW="4663069" imgH="6035040" progId="Acrobat.Document.DC">
                  <p:embed/>
                </p:oleObj>
              </mc:Choice>
              <mc:Fallback>
                <p:oleObj name="Acrobat Document" r:id="rId9" imgW="4663069" imgH="6035040" progId="Acrobat.Document.DC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682F0C70-4AA6-6445-EC00-CC3EED5A317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829800" y="0"/>
                        <a:ext cx="7946585" cy="10287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01EC7496-C0DA-4ECC-4556-D863F1C1D065}"/>
              </a:ext>
            </a:extLst>
          </p:cNvPr>
          <p:cNvSpPr/>
          <p:nvPr/>
        </p:nvSpPr>
        <p:spPr>
          <a:xfrm>
            <a:off x="10134600" y="5219700"/>
            <a:ext cx="7239000" cy="167640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 descr="Help with solid fill">
            <a:extLst>
              <a:ext uri="{FF2B5EF4-FFF2-40B4-BE49-F238E27FC236}">
                <a16:creationId xmlns:a16="http://schemas.microsoft.com/office/drawing/2014/main" id="{78692C49-68A1-0D30-3F00-B310D9A46DF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372600" y="33147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786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1C2E5A3A-59CC-F7E2-B3A0-27ED9C5DB6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object 2">
            <a:extLst>
              <a:ext uri="{FF2B5EF4-FFF2-40B4-BE49-F238E27FC236}">
                <a16:creationId xmlns:a16="http://schemas.microsoft.com/office/drawing/2014/main" id="{AC5EC9C0-6D33-41C3-341E-04934D333570}"/>
              </a:ext>
            </a:extLst>
          </p:cNvPr>
          <p:cNvGrpSpPr>
            <a:grpSpLocks/>
          </p:cNvGrpSpPr>
          <p:nvPr/>
        </p:nvGrpSpPr>
        <p:grpSpPr bwMode="auto">
          <a:xfrm>
            <a:off x="0" y="7145338"/>
            <a:ext cx="14363700" cy="3141662"/>
            <a:chOff x="0" y="7145073"/>
            <a:chExt cx="14364335" cy="3141980"/>
          </a:xfrm>
        </p:grpSpPr>
        <p:pic>
          <p:nvPicPr>
            <p:cNvPr id="7171" name="object 3">
              <a:extLst>
                <a:ext uri="{FF2B5EF4-FFF2-40B4-BE49-F238E27FC236}">
                  <a16:creationId xmlns:a16="http://schemas.microsoft.com/office/drawing/2014/main" id="{9E6018EF-F404-41B6-62C8-00A2D4EC8AC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7597076"/>
              <a:ext cx="14363865" cy="26899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72" name="object 4">
              <a:extLst>
                <a:ext uri="{FF2B5EF4-FFF2-40B4-BE49-F238E27FC236}">
                  <a16:creationId xmlns:a16="http://schemas.microsoft.com/office/drawing/2014/main" id="{7793BE30-2205-CDE2-0068-5F770D0CF3D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9045" y="7145073"/>
              <a:ext cx="2743356" cy="2932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315D0C4A-B5CA-2219-D4C2-DF201A8B24F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50755602"/>
              </p:ext>
            </p:extLst>
          </p:nvPr>
        </p:nvGraphicFramePr>
        <p:xfrm>
          <a:off x="239034" y="266700"/>
          <a:ext cx="17782223" cy="6705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40473752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0DEA5641-CED2-4477-23EE-87AAADD7E5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object 2">
            <a:extLst>
              <a:ext uri="{FF2B5EF4-FFF2-40B4-BE49-F238E27FC236}">
                <a16:creationId xmlns:a16="http://schemas.microsoft.com/office/drawing/2014/main" id="{ABF5C28B-F040-E07F-1D25-ACE848DFB86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6713538" cy="5448300"/>
            <a:chOff x="0" y="0"/>
            <a:chExt cx="7421880" cy="6022975"/>
          </a:xfrm>
        </p:grpSpPr>
        <p:pic>
          <p:nvPicPr>
            <p:cNvPr id="5123" name="object 3">
              <a:extLst>
                <a:ext uri="{FF2B5EF4-FFF2-40B4-BE49-F238E27FC236}">
                  <a16:creationId xmlns:a16="http://schemas.microsoft.com/office/drawing/2014/main" id="{4DA8433D-1518-E6AE-320D-DD06B53C766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7421613" cy="6022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4" name="object 4">
              <a:extLst>
                <a:ext uri="{FF2B5EF4-FFF2-40B4-BE49-F238E27FC236}">
                  <a16:creationId xmlns:a16="http://schemas.microsoft.com/office/drawing/2014/main" id="{1070CB26-37F5-B020-CEE8-910BD1FE27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845" y="153723"/>
              <a:ext cx="2743356" cy="2932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64997CB5-CE2F-4F7D-DD85-30BAE860367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829800" y="-7393"/>
          <a:ext cx="7924800" cy="102587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4" imgW="4663069" imgH="6035040" progId="Acrobat.Document.DC">
                  <p:embed/>
                </p:oleObj>
              </mc:Choice>
              <mc:Fallback>
                <p:oleObj name="Acrobat Document" r:id="rId4" imgW="4663069" imgH="6035040" progId="Acrobat.Document.DC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64997CB5-CE2F-4F7D-DD85-30BAE860367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829800" y="-7393"/>
                        <a:ext cx="7924800" cy="102587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Arrow: Striped Right 6">
            <a:extLst>
              <a:ext uri="{FF2B5EF4-FFF2-40B4-BE49-F238E27FC236}">
                <a16:creationId xmlns:a16="http://schemas.microsoft.com/office/drawing/2014/main" id="{76C2C6FC-F5C2-7E45-0277-D8260647F711}"/>
              </a:ext>
            </a:extLst>
          </p:cNvPr>
          <p:cNvSpPr/>
          <p:nvPr/>
        </p:nvSpPr>
        <p:spPr>
          <a:xfrm>
            <a:off x="8534400" y="1028700"/>
            <a:ext cx="1676399" cy="381000"/>
          </a:xfrm>
          <a:prstGeom prst="strip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B88798F9-8EED-C564-8F10-72FE3A8ED56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48012060"/>
              </p:ext>
            </p:extLst>
          </p:nvPr>
        </p:nvGraphicFramePr>
        <p:xfrm>
          <a:off x="312400" y="3467100"/>
          <a:ext cx="9060200" cy="655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3003865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944D83-E877-F52B-FE95-75F3E13C86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object 2">
            <a:extLst>
              <a:ext uri="{FF2B5EF4-FFF2-40B4-BE49-F238E27FC236}">
                <a16:creationId xmlns:a16="http://schemas.microsoft.com/office/drawing/2014/main" id="{018A92AC-9BBA-1C97-43C2-3C6A65A104D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6713538" cy="5448300"/>
            <a:chOff x="0" y="0"/>
            <a:chExt cx="7421880" cy="6022975"/>
          </a:xfrm>
        </p:grpSpPr>
        <p:pic>
          <p:nvPicPr>
            <p:cNvPr id="5123" name="object 3">
              <a:extLst>
                <a:ext uri="{FF2B5EF4-FFF2-40B4-BE49-F238E27FC236}">
                  <a16:creationId xmlns:a16="http://schemas.microsoft.com/office/drawing/2014/main" id="{3F59EF6F-8E58-60F1-7E53-455C78CB86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7421613" cy="6022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4" name="object 4">
              <a:extLst>
                <a:ext uri="{FF2B5EF4-FFF2-40B4-BE49-F238E27FC236}">
                  <a16:creationId xmlns:a16="http://schemas.microsoft.com/office/drawing/2014/main" id="{089244F2-C77A-EBFD-8F4A-44BF3DE10E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845" y="153723"/>
              <a:ext cx="2743356" cy="2932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CC7436E2-653D-C240-F8BE-9DAE745AD32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0398839"/>
              </p:ext>
            </p:extLst>
          </p:nvPr>
        </p:nvGraphicFramePr>
        <p:xfrm>
          <a:off x="312400" y="3467100"/>
          <a:ext cx="9060200" cy="655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E287515F-D226-F9D8-06CE-E402725D8ED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829800" y="0"/>
          <a:ext cx="7946587" cy="10287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9" imgW="4663069" imgH="6035040" progId="Acrobat.Document.DC">
                  <p:embed/>
                </p:oleObj>
              </mc:Choice>
              <mc:Fallback>
                <p:oleObj name="Acrobat Document" r:id="rId9" imgW="4663069" imgH="6035040" progId="Acrobat.Document.DC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E287515F-D226-F9D8-06CE-E402725D8ED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829800" y="0"/>
                        <a:ext cx="7946587" cy="10287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05B9CB32-F0AC-FDB5-9C96-EACDBF12289C}"/>
              </a:ext>
            </a:extLst>
          </p:cNvPr>
          <p:cNvSpPr/>
          <p:nvPr/>
        </p:nvSpPr>
        <p:spPr>
          <a:xfrm>
            <a:off x="9960413" y="4381500"/>
            <a:ext cx="7946587" cy="289560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2393365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7F23C6-947B-8506-164B-3540300DD9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object 2">
            <a:extLst>
              <a:ext uri="{FF2B5EF4-FFF2-40B4-BE49-F238E27FC236}">
                <a16:creationId xmlns:a16="http://schemas.microsoft.com/office/drawing/2014/main" id="{FCBD6305-0C95-D915-415B-51220833D91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6713538" cy="5448300"/>
            <a:chOff x="0" y="0"/>
            <a:chExt cx="7421880" cy="6022975"/>
          </a:xfrm>
        </p:grpSpPr>
        <p:pic>
          <p:nvPicPr>
            <p:cNvPr id="5123" name="object 3">
              <a:extLst>
                <a:ext uri="{FF2B5EF4-FFF2-40B4-BE49-F238E27FC236}">
                  <a16:creationId xmlns:a16="http://schemas.microsoft.com/office/drawing/2014/main" id="{452FFE5E-2717-DA12-F4F5-5029434343E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7421613" cy="6022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4" name="object 4">
              <a:extLst>
                <a:ext uri="{FF2B5EF4-FFF2-40B4-BE49-F238E27FC236}">
                  <a16:creationId xmlns:a16="http://schemas.microsoft.com/office/drawing/2014/main" id="{1931919E-E8B7-CF37-E708-73A32C7E5A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845" y="153723"/>
              <a:ext cx="2743356" cy="2932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62A997EE-ECCF-EB2B-1EC6-B4CF385DA58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829800" y="0"/>
          <a:ext cx="7946585" cy="10287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4" imgW="4663069" imgH="6035040" progId="Acrobat.Document.DC">
                  <p:embed/>
                </p:oleObj>
              </mc:Choice>
              <mc:Fallback>
                <p:oleObj name="Acrobat Document" r:id="rId4" imgW="4663069" imgH="6035040" progId="Acrobat.Document.DC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62A997EE-ECCF-EB2B-1EC6-B4CF385DA58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829800" y="0"/>
                        <a:ext cx="7946585" cy="10287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84BC59A4-76C8-1B08-1C5D-DE9AF31CD551}"/>
              </a:ext>
            </a:extLst>
          </p:cNvPr>
          <p:cNvSpPr/>
          <p:nvPr/>
        </p:nvSpPr>
        <p:spPr>
          <a:xfrm>
            <a:off x="10058400" y="6896100"/>
            <a:ext cx="7239000" cy="129540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 descr="Help with solid fill">
            <a:extLst>
              <a:ext uri="{FF2B5EF4-FFF2-40B4-BE49-F238E27FC236}">
                <a16:creationId xmlns:a16="http://schemas.microsoft.com/office/drawing/2014/main" id="{E475984A-6B9C-780F-3004-221FBF57959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372600" y="3314700"/>
            <a:ext cx="914400" cy="914400"/>
          </a:xfrm>
          <a:prstGeom prst="rect">
            <a:avLst/>
          </a:prstGeom>
        </p:spPr>
      </p:pic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7500F660-48EF-45A6-586D-28740570380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97577642"/>
              </p:ext>
            </p:extLst>
          </p:nvPr>
        </p:nvGraphicFramePr>
        <p:xfrm>
          <a:off x="312400" y="3467100"/>
          <a:ext cx="9060200" cy="655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082533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30F8713A-6CA1-C9E5-870C-133F0C24B1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object 2">
            <a:extLst>
              <a:ext uri="{FF2B5EF4-FFF2-40B4-BE49-F238E27FC236}">
                <a16:creationId xmlns:a16="http://schemas.microsoft.com/office/drawing/2014/main" id="{D2C5B8F5-2D6F-4E5F-F9F7-83F875BDCDB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6713538" cy="5448300"/>
            <a:chOff x="0" y="0"/>
            <a:chExt cx="7421880" cy="6022975"/>
          </a:xfrm>
        </p:grpSpPr>
        <p:pic>
          <p:nvPicPr>
            <p:cNvPr id="5123" name="object 3">
              <a:extLst>
                <a:ext uri="{FF2B5EF4-FFF2-40B4-BE49-F238E27FC236}">
                  <a16:creationId xmlns:a16="http://schemas.microsoft.com/office/drawing/2014/main" id="{FA53EC07-30ED-BF63-EF0A-ABD6C8400DB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7421613" cy="6022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4" name="object 4">
              <a:extLst>
                <a:ext uri="{FF2B5EF4-FFF2-40B4-BE49-F238E27FC236}">
                  <a16:creationId xmlns:a16="http://schemas.microsoft.com/office/drawing/2014/main" id="{E3B93549-15F5-44E7-448B-5F69AFBB933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845" y="153723"/>
              <a:ext cx="2743356" cy="2932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1932B6E4-2E99-EB3F-34D7-1CAF7A6B9A5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6217313"/>
              </p:ext>
            </p:extLst>
          </p:nvPr>
        </p:nvGraphicFramePr>
        <p:xfrm>
          <a:off x="304800" y="5143500"/>
          <a:ext cx="17457309" cy="48385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36ED4AC7-3EB3-E5FB-B20F-397504E4167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68220785"/>
              </p:ext>
            </p:extLst>
          </p:nvPr>
        </p:nvGraphicFramePr>
        <p:xfrm>
          <a:off x="5791200" y="152135"/>
          <a:ext cx="12192000" cy="46865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  <p:extLst>
      <p:ext uri="{BB962C8B-B14F-4D97-AF65-F5344CB8AC3E}">
        <p14:creationId xmlns:p14="http://schemas.microsoft.com/office/powerpoint/2010/main" val="30580123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59E41563-7A0A-BD3E-DFEC-2CEF4B4054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object 2">
            <a:extLst>
              <a:ext uri="{FF2B5EF4-FFF2-40B4-BE49-F238E27FC236}">
                <a16:creationId xmlns:a16="http://schemas.microsoft.com/office/drawing/2014/main" id="{27401572-9E76-B0E0-08FA-C20737F414F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6713538" cy="5448300"/>
            <a:chOff x="0" y="0"/>
            <a:chExt cx="7421880" cy="6022975"/>
          </a:xfrm>
        </p:grpSpPr>
        <p:pic>
          <p:nvPicPr>
            <p:cNvPr id="5123" name="object 3">
              <a:extLst>
                <a:ext uri="{FF2B5EF4-FFF2-40B4-BE49-F238E27FC236}">
                  <a16:creationId xmlns:a16="http://schemas.microsoft.com/office/drawing/2014/main" id="{915C435E-ED9D-157A-0384-E2A26652D0B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7421613" cy="6022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4" name="object 4">
              <a:extLst>
                <a:ext uri="{FF2B5EF4-FFF2-40B4-BE49-F238E27FC236}">
                  <a16:creationId xmlns:a16="http://schemas.microsoft.com/office/drawing/2014/main" id="{72170179-B6A9-0791-5799-1E20A07328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845" y="153723"/>
              <a:ext cx="2743356" cy="2932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8A1E2FA9-B588-DBC7-9220-A8478D5A3ED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16727452"/>
              </p:ext>
            </p:extLst>
          </p:nvPr>
        </p:nvGraphicFramePr>
        <p:xfrm>
          <a:off x="5791200" y="139056"/>
          <a:ext cx="12298606" cy="98050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790039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092B6AC3-BCD6-D384-45E7-A40AFA3AA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object 2">
            <a:extLst>
              <a:ext uri="{FF2B5EF4-FFF2-40B4-BE49-F238E27FC236}">
                <a16:creationId xmlns:a16="http://schemas.microsoft.com/office/drawing/2014/main" id="{C12B59D8-204A-D5A4-8DA5-D6AD0AB8B8AD}"/>
              </a:ext>
            </a:extLst>
          </p:cNvPr>
          <p:cNvGrpSpPr>
            <a:grpSpLocks/>
          </p:cNvGrpSpPr>
          <p:nvPr/>
        </p:nvGrpSpPr>
        <p:grpSpPr bwMode="auto">
          <a:xfrm>
            <a:off x="0" y="7145338"/>
            <a:ext cx="14363700" cy="3141662"/>
            <a:chOff x="0" y="7145073"/>
            <a:chExt cx="14364335" cy="3141980"/>
          </a:xfrm>
        </p:grpSpPr>
        <p:pic>
          <p:nvPicPr>
            <p:cNvPr id="7171" name="object 3">
              <a:extLst>
                <a:ext uri="{FF2B5EF4-FFF2-40B4-BE49-F238E27FC236}">
                  <a16:creationId xmlns:a16="http://schemas.microsoft.com/office/drawing/2014/main" id="{E660BA48-87F5-A5EB-E79D-7BCD5EC8B37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7597076"/>
              <a:ext cx="14363865" cy="26899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72" name="object 4">
              <a:extLst>
                <a:ext uri="{FF2B5EF4-FFF2-40B4-BE49-F238E27FC236}">
                  <a16:creationId xmlns:a16="http://schemas.microsoft.com/office/drawing/2014/main" id="{2546292C-B84B-2680-3764-BF6F71B07B8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9045" y="7145073"/>
              <a:ext cx="2743356" cy="2932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F8D392D9-6CB4-8EB3-EBBA-F7BB09D22B4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51755309"/>
              </p:ext>
            </p:extLst>
          </p:nvPr>
        </p:nvGraphicFramePr>
        <p:xfrm>
          <a:off x="239034" y="266700"/>
          <a:ext cx="17782223" cy="6705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8356662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5CF69C08-FDF4-5E85-472D-DDB517E31E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object 2">
            <a:extLst>
              <a:ext uri="{FF2B5EF4-FFF2-40B4-BE49-F238E27FC236}">
                <a16:creationId xmlns:a16="http://schemas.microsoft.com/office/drawing/2014/main" id="{BC487A86-A3F8-43EE-91EA-31DD5613800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6713538" cy="5448300"/>
            <a:chOff x="0" y="0"/>
            <a:chExt cx="7421880" cy="6022975"/>
          </a:xfrm>
        </p:grpSpPr>
        <p:pic>
          <p:nvPicPr>
            <p:cNvPr id="5123" name="object 3">
              <a:extLst>
                <a:ext uri="{FF2B5EF4-FFF2-40B4-BE49-F238E27FC236}">
                  <a16:creationId xmlns:a16="http://schemas.microsoft.com/office/drawing/2014/main" id="{E0CA799D-4193-6C7D-56A7-6ABA1071498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7421613" cy="6022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4" name="object 4">
              <a:extLst>
                <a:ext uri="{FF2B5EF4-FFF2-40B4-BE49-F238E27FC236}">
                  <a16:creationId xmlns:a16="http://schemas.microsoft.com/office/drawing/2014/main" id="{C2687074-F3E8-15DF-08CE-398CBC9752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845" y="153723"/>
              <a:ext cx="2743356" cy="2932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20572FF2-9741-28AB-1C79-3FA0D4D5CDA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829800" y="-7393"/>
          <a:ext cx="7924800" cy="102587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4" imgW="4663069" imgH="6035040" progId="Acrobat.Document.DC">
                  <p:embed/>
                </p:oleObj>
              </mc:Choice>
              <mc:Fallback>
                <p:oleObj name="Acrobat Document" r:id="rId4" imgW="4663069" imgH="6035040" progId="Acrobat.Document.DC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20572FF2-9741-28AB-1C79-3FA0D4D5CDA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829800" y="-7393"/>
                        <a:ext cx="7924800" cy="102587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Arrow: Striped Right 6">
            <a:extLst>
              <a:ext uri="{FF2B5EF4-FFF2-40B4-BE49-F238E27FC236}">
                <a16:creationId xmlns:a16="http://schemas.microsoft.com/office/drawing/2014/main" id="{56C4DD23-45DF-FF67-B750-A6B8747044D8}"/>
              </a:ext>
            </a:extLst>
          </p:cNvPr>
          <p:cNvSpPr/>
          <p:nvPr/>
        </p:nvSpPr>
        <p:spPr>
          <a:xfrm>
            <a:off x="8534400" y="1257300"/>
            <a:ext cx="1676399" cy="381000"/>
          </a:xfrm>
          <a:prstGeom prst="strip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63092C92-6238-C233-B7D1-82CF655B103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83866365"/>
              </p:ext>
            </p:extLst>
          </p:nvPr>
        </p:nvGraphicFramePr>
        <p:xfrm>
          <a:off x="312400" y="3467100"/>
          <a:ext cx="9060200" cy="655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2700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42139D-E6C9-9B23-9CE5-FA6128FEC5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object 2">
            <a:extLst>
              <a:ext uri="{FF2B5EF4-FFF2-40B4-BE49-F238E27FC236}">
                <a16:creationId xmlns:a16="http://schemas.microsoft.com/office/drawing/2014/main" id="{9BA24CEF-B632-8A88-D251-AEB8B9F16B0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6713538" cy="5448300"/>
            <a:chOff x="0" y="0"/>
            <a:chExt cx="7421880" cy="6022975"/>
          </a:xfrm>
        </p:grpSpPr>
        <p:pic>
          <p:nvPicPr>
            <p:cNvPr id="5123" name="object 3">
              <a:extLst>
                <a:ext uri="{FF2B5EF4-FFF2-40B4-BE49-F238E27FC236}">
                  <a16:creationId xmlns:a16="http://schemas.microsoft.com/office/drawing/2014/main" id="{1D0CB117-CF3B-2E77-CE0A-E3756FF92AB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7421613" cy="6022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4" name="object 4">
              <a:extLst>
                <a:ext uri="{FF2B5EF4-FFF2-40B4-BE49-F238E27FC236}">
                  <a16:creationId xmlns:a16="http://schemas.microsoft.com/office/drawing/2014/main" id="{EA08F9A1-BCBD-3D5F-E745-C9A8DC641A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845" y="153723"/>
              <a:ext cx="2743356" cy="2932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A87666D7-36AB-BC6B-41E5-DCD039A2DF3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31184629"/>
              </p:ext>
            </p:extLst>
          </p:nvPr>
        </p:nvGraphicFramePr>
        <p:xfrm>
          <a:off x="312400" y="3467100"/>
          <a:ext cx="9060200" cy="655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9EB000F5-D242-CB65-A0E7-3391510E89E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829800" y="0"/>
          <a:ext cx="7946587" cy="10287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9" imgW="4663069" imgH="6035040" progId="Acrobat.Document.DC">
                  <p:embed/>
                </p:oleObj>
              </mc:Choice>
              <mc:Fallback>
                <p:oleObj name="Acrobat Document" r:id="rId9" imgW="4663069" imgH="6035040" progId="Acrobat.Document.DC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9EB000F5-D242-CB65-A0E7-3391510E89E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829800" y="0"/>
                        <a:ext cx="7946587" cy="10287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03D07985-B0B9-66CE-990C-98B5F8D62459}"/>
              </a:ext>
            </a:extLst>
          </p:cNvPr>
          <p:cNvSpPr/>
          <p:nvPr/>
        </p:nvSpPr>
        <p:spPr>
          <a:xfrm>
            <a:off x="9960413" y="7124700"/>
            <a:ext cx="7946587" cy="289560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82335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B73C6-E7DE-F18E-8183-16830F66B1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object 2">
            <a:extLst>
              <a:ext uri="{FF2B5EF4-FFF2-40B4-BE49-F238E27FC236}">
                <a16:creationId xmlns:a16="http://schemas.microsoft.com/office/drawing/2014/main" id="{AEB39463-DE05-8ECC-0E55-3AA24069E7A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6713538" cy="5448300"/>
            <a:chOff x="0" y="0"/>
            <a:chExt cx="7421880" cy="6022975"/>
          </a:xfrm>
        </p:grpSpPr>
        <p:pic>
          <p:nvPicPr>
            <p:cNvPr id="5123" name="object 3">
              <a:extLst>
                <a:ext uri="{FF2B5EF4-FFF2-40B4-BE49-F238E27FC236}">
                  <a16:creationId xmlns:a16="http://schemas.microsoft.com/office/drawing/2014/main" id="{45ECCA30-180E-D1C6-727F-27EDA84CB7D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7421613" cy="6022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4" name="object 4">
              <a:extLst>
                <a:ext uri="{FF2B5EF4-FFF2-40B4-BE49-F238E27FC236}">
                  <a16:creationId xmlns:a16="http://schemas.microsoft.com/office/drawing/2014/main" id="{F0E91370-3B5A-6A33-CC0E-E0EE501ADC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845" y="153723"/>
              <a:ext cx="2743356" cy="2932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5E106317-0B4F-6FFE-5CD7-B0F21375A5D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829800" y="0"/>
          <a:ext cx="7946585" cy="10287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4" imgW="4663069" imgH="6035040" progId="Acrobat.Document.DC">
                  <p:embed/>
                </p:oleObj>
              </mc:Choice>
              <mc:Fallback>
                <p:oleObj name="Acrobat Document" r:id="rId4" imgW="4663069" imgH="6035040" progId="Acrobat.Document.DC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5E106317-0B4F-6FFE-5CD7-B0F21375A5D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829800" y="0"/>
                        <a:ext cx="7946585" cy="10287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45C1F930-4A51-0469-4A01-9FF7793ED7E4}"/>
              </a:ext>
            </a:extLst>
          </p:cNvPr>
          <p:cNvSpPr/>
          <p:nvPr/>
        </p:nvSpPr>
        <p:spPr>
          <a:xfrm>
            <a:off x="10058400" y="8115300"/>
            <a:ext cx="7239000" cy="129540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 descr="Help with solid fill">
            <a:extLst>
              <a:ext uri="{FF2B5EF4-FFF2-40B4-BE49-F238E27FC236}">
                <a16:creationId xmlns:a16="http://schemas.microsoft.com/office/drawing/2014/main" id="{87DF512F-E6E7-DD34-FB57-A75DC02F74C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372600" y="3314700"/>
            <a:ext cx="914400" cy="914400"/>
          </a:xfrm>
          <a:prstGeom prst="rect">
            <a:avLst/>
          </a:prstGeom>
        </p:spPr>
      </p:pic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B437D990-213A-4816-353B-8A7AB04A34F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73036924"/>
              </p:ext>
            </p:extLst>
          </p:nvPr>
        </p:nvGraphicFramePr>
        <p:xfrm>
          <a:off x="312400" y="3467100"/>
          <a:ext cx="9060200" cy="655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52311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797E78EA-A708-05A8-A76D-AD52A1AA60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object 2">
            <a:extLst>
              <a:ext uri="{FF2B5EF4-FFF2-40B4-BE49-F238E27FC236}">
                <a16:creationId xmlns:a16="http://schemas.microsoft.com/office/drawing/2014/main" id="{B3E1EF86-17A5-FCD9-234C-0E79DA09D25E}"/>
              </a:ext>
            </a:extLst>
          </p:cNvPr>
          <p:cNvGrpSpPr>
            <a:grpSpLocks/>
          </p:cNvGrpSpPr>
          <p:nvPr/>
        </p:nvGrpSpPr>
        <p:grpSpPr bwMode="auto">
          <a:xfrm>
            <a:off x="0" y="7145338"/>
            <a:ext cx="14363700" cy="3141662"/>
            <a:chOff x="0" y="7145073"/>
            <a:chExt cx="14364335" cy="3141980"/>
          </a:xfrm>
        </p:grpSpPr>
        <p:pic>
          <p:nvPicPr>
            <p:cNvPr id="7171" name="object 3">
              <a:extLst>
                <a:ext uri="{FF2B5EF4-FFF2-40B4-BE49-F238E27FC236}">
                  <a16:creationId xmlns:a16="http://schemas.microsoft.com/office/drawing/2014/main" id="{96A5C762-9247-58F3-6F6F-2032737E33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7597076"/>
              <a:ext cx="14363865" cy="26899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72" name="object 4">
              <a:extLst>
                <a:ext uri="{FF2B5EF4-FFF2-40B4-BE49-F238E27FC236}">
                  <a16:creationId xmlns:a16="http://schemas.microsoft.com/office/drawing/2014/main" id="{ED5D4B4C-FA8D-9683-B789-24C53FAABF6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9045" y="7145073"/>
              <a:ext cx="2743356" cy="2932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0769A113-2C09-A942-3CBB-75950A38E58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88100741"/>
              </p:ext>
            </p:extLst>
          </p:nvPr>
        </p:nvGraphicFramePr>
        <p:xfrm>
          <a:off x="239034" y="266700"/>
          <a:ext cx="17782223" cy="6705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96892806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B4A14E89-D4FB-09ED-9675-F8F34DD5AE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object 2">
            <a:extLst>
              <a:ext uri="{FF2B5EF4-FFF2-40B4-BE49-F238E27FC236}">
                <a16:creationId xmlns:a16="http://schemas.microsoft.com/office/drawing/2014/main" id="{5661F20E-CD66-5A6A-68AE-95BDC0701C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696325" cy="145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object 3">
            <a:extLst>
              <a:ext uri="{FF2B5EF4-FFF2-40B4-BE49-F238E27FC236}">
                <a16:creationId xmlns:a16="http://schemas.microsoft.com/office/drawing/2014/main" id="{F996E094-B8CD-8141-1198-7ED605C0D3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52350" y="6937375"/>
            <a:ext cx="5835650" cy="334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object 4">
            <a:extLst>
              <a:ext uri="{FF2B5EF4-FFF2-40B4-BE49-F238E27FC236}">
                <a16:creationId xmlns:a16="http://schemas.microsoft.com/office/drawing/2014/main" id="{DE5DBE80-F652-45BB-B8D2-C75ED6B82A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86100" y="7634288"/>
            <a:ext cx="2481263" cy="2652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313811D8-35AE-E538-72FA-2E290EF8F70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06912301"/>
              </p:ext>
            </p:extLst>
          </p:nvPr>
        </p:nvGraphicFramePr>
        <p:xfrm>
          <a:off x="304801" y="1622426"/>
          <a:ext cx="10744200" cy="84978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53A4FD98-6154-1EBA-1E17-901DC23700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92584692"/>
              </p:ext>
            </p:extLst>
          </p:nvPr>
        </p:nvGraphicFramePr>
        <p:xfrm>
          <a:off x="7391400" y="166688"/>
          <a:ext cx="10591800" cy="12890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BD0682F2-89D3-FA8B-EF14-6C4D730EF8F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669782"/>
              </p:ext>
            </p:extLst>
          </p:nvPr>
        </p:nvGraphicFramePr>
        <p:xfrm>
          <a:off x="9334500" y="2222500"/>
          <a:ext cx="6705600" cy="574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5" r:lo="rId16" r:qs="rId17" r:cs="rId18"/>
          </a:graphicData>
        </a:graphic>
      </p:graphicFrame>
    </p:spTree>
    <p:extLst>
      <p:ext uri="{BB962C8B-B14F-4D97-AF65-F5344CB8AC3E}">
        <p14:creationId xmlns:p14="http://schemas.microsoft.com/office/powerpoint/2010/main" val="2123790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>
        <p:bldAsOne/>
      </p:bldGraphic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5AFB6E33-AF79-44B7-8C8F-C487BADE3259}" vid="{E8E9DF96-57FA-4EC4-BF72-3FFB6BAAD51C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E0F30E28F43D84881B1E447717B93F8" ma:contentTypeVersion="8" ma:contentTypeDescription="Create a new document." ma:contentTypeScope="" ma:versionID="ac7a048db13a328c88eb3bd8876552f7">
  <xsd:schema xmlns:xsd="http://www.w3.org/2001/XMLSchema" xmlns:xs="http://www.w3.org/2001/XMLSchema" xmlns:p="http://schemas.microsoft.com/office/2006/metadata/properties" xmlns:ns2="b47a5aad-adfb-4dac-9d3f-47090e67d565" xmlns:ns3="9c16dc54-5a24-4afd-a61c-664ec7eab416" targetNamespace="http://schemas.microsoft.com/office/2006/metadata/properties" ma:root="true" ma:fieldsID="05ef1fb50c3bd5231898c81644cb9619" ns2:_="" ns3:_="">
    <xsd:import namespace="b47a5aad-adfb-4dac-9d3f-47090e67d565"/>
    <xsd:import namespace="9c16dc54-5a24-4afd-a61c-664ec7eab416"/>
    <xsd:element name="properties">
      <xsd:complexType>
        <xsd:sequence>
          <xsd:element name="documentManagement">
            <xsd:complexType>
              <xsd:all>
                <xsd:element ref="ns2:Speakers" minOccurs="0"/>
                <xsd:element ref="ns2:Day" minOccurs="0"/>
                <xsd:element ref="ns2:Year" minOccurs="0"/>
                <xsd:element ref="ns2:Section" minOccurs="0"/>
                <xsd:element ref="ns3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7a5aad-adfb-4dac-9d3f-47090e67d565" elementFormDefault="qualified">
    <xsd:import namespace="http://schemas.microsoft.com/office/2006/documentManagement/types"/>
    <xsd:import namespace="http://schemas.microsoft.com/office/infopath/2007/PartnerControls"/>
    <xsd:element name="Speakers" ma:index="4" nillable="true" ma:displayName="Speakers" ma:internalName="Speakers" ma:readOnly="false">
      <xsd:simpleType>
        <xsd:restriction base="dms:Note">
          <xsd:maxLength value="255"/>
        </xsd:restriction>
      </xsd:simpleType>
    </xsd:element>
    <xsd:element name="Day" ma:index="5" nillable="true" ma:displayName="Day" ma:internalName="Day" ma:readOnly="false">
      <xsd:simpleType>
        <xsd:restriction base="dms:Text">
          <xsd:maxLength value="255"/>
        </xsd:restriction>
      </xsd:simpleType>
    </xsd:element>
    <xsd:element name="Year" ma:index="6" nillable="true" ma:displayName="Year" ma:internalName="Year" ma:readOnly="false">
      <xsd:simpleType>
        <xsd:restriction base="dms:Text">
          <xsd:maxLength value="255"/>
        </xsd:restriction>
      </xsd:simpleType>
    </xsd:element>
    <xsd:element name="Section" ma:index="7" nillable="true" ma:displayName="Section" ma:internalName="Section" ma:readOnly="false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16dc54-5a24-4afd-a61c-664ec7eab41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8" ma:displayName="Content Typ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Year xmlns="b47a5aad-adfb-4dac-9d3f-47090e67d565">2026</Year>
    <Day xmlns="b47a5aad-adfb-4dac-9d3f-47090e67d565">Thursday</Day>
    <Speakers xmlns="b47a5aad-adfb-4dac-9d3f-47090e67d565">Jennifer McCleve</Speakers>
    <Section xmlns="b47a5aad-adfb-4dac-9d3f-47090e67d565">1</Section>
  </documentManagement>
</p:properties>
</file>

<file path=customXml/itemProps1.xml><?xml version="1.0" encoding="utf-8"?>
<ds:datastoreItem xmlns:ds="http://schemas.openxmlformats.org/officeDocument/2006/customXml" ds:itemID="{DB110C09-0CE9-487A-A99A-B0455BB2E772}"/>
</file>

<file path=customXml/itemProps2.xml><?xml version="1.0" encoding="utf-8"?>
<ds:datastoreItem xmlns:ds="http://schemas.openxmlformats.org/officeDocument/2006/customXml" ds:itemID="{FC725431-4317-4D38-9780-6A62C71D6B29}"/>
</file>

<file path=customXml/itemProps3.xml><?xml version="1.0" encoding="utf-8"?>
<ds:datastoreItem xmlns:ds="http://schemas.openxmlformats.org/officeDocument/2006/customXml" ds:itemID="{1E7DE5AB-1842-4779-BED5-95A0EBD09F3B}"/>
</file>

<file path=docProps/app.xml><?xml version="1.0" encoding="utf-8"?>
<Properties xmlns="http://schemas.openxmlformats.org/officeDocument/2006/extended-properties" xmlns:vt="http://schemas.openxmlformats.org/officeDocument/2006/docPropsVTypes">
  <Template>Mccleve dispute resolution</Template>
  <TotalTime>342</TotalTime>
  <Words>770</Words>
  <Application>Microsoft Office PowerPoint</Application>
  <PresentationFormat>Custom</PresentationFormat>
  <Paragraphs>190</Paragraphs>
  <Slides>32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7" baseType="lpstr">
      <vt:lpstr>Arial</vt:lpstr>
      <vt:lpstr>Calibri</vt:lpstr>
      <vt:lpstr>MicrogrammaExtDBol</vt:lpstr>
      <vt:lpstr>Office Theme</vt:lpstr>
      <vt:lpstr>Acrobat 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McCleve, Jennifer H (KYTC)</dc:creator>
  <cp:lastModifiedBy>McCleve, Jennifer H (KYTC)</cp:lastModifiedBy>
  <cp:revision>1</cp:revision>
  <dcterms:created xsi:type="dcterms:W3CDTF">2026-07-23T18:13:33Z</dcterms:created>
  <dcterms:modified xsi:type="dcterms:W3CDTF">2026-08-14T16:57:01Z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StructuredOutput v10.0.19912.1</vt:lpwstr>
  </property>
  <property fmtid="{D5CDD505-2E9C-101B-9397-08002B2CF9AE}" pid="3" name="Created">
    <vt:filetime>2026-07-13T00:00:00Z</vt:filetime>
  </property>
  <property fmtid="{D5CDD505-2E9C-101B-9397-08002B2CF9AE}" pid="4" name="CreationClient">
    <vt:lpwstr>authoring</vt:lpwstr>
  </property>
  <property fmtid="{D5CDD505-2E9C-101B-9397-08002B2CF9AE}" pid="5" name="Creator">
    <vt:lpwstr>Adobe Express</vt:lpwstr>
  </property>
  <property fmtid="{D5CDD505-2E9C-101B-9397-08002B2CF9AE}" pid="6" name="LastSaved">
    <vt:filetime>2026-07-13T00:00:00Z</vt:filetime>
  </property>
  <property fmtid="{D5CDD505-2E9C-101B-9397-08002B2CF9AE}" pid="7" name="Producer">
    <vt:lpwstr>Adobe Express</vt:lpwstr>
  </property>
  <property fmtid="{D5CDD505-2E9C-101B-9397-08002B2CF9AE}" pid="8" name="ContentTypeId">
    <vt:lpwstr>0x0101009E0F30E28F43D84881B1E447717B93F8</vt:lpwstr>
  </property>
</Properties>
</file>